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81" r:id="rId8"/>
    <p:sldId id="282" r:id="rId9"/>
    <p:sldId id="283" r:id="rId10"/>
    <p:sldId id="276" r:id="rId11"/>
    <p:sldId id="277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84" r:id="rId20"/>
    <p:sldId id="269" r:id="rId21"/>
    <p:sldId id="270" r:id="rId22"/>
    <p:sldId id="271" r:id="rId23"/>
    <p:sldId id="285" r:id="rId24"/>
    <p:sldId id="286" r:id="rId25"/>
    <p:sldId id="272" r:id="rId26"/>
    <p:sldId id="273" r:id="rId27"/>
    <p:sldId id="274" r:id="rId28"/>
    <p:sldId id="275" r:id="rId29"/>
    <p:sldId id="278" r:id="rId30"/>
    <p:sldId id="279" r:id="rId31"/>
    <p:sldId id="280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535A178-D9DD-0DBE-DA45-3DD64077A89F}" v="285" dt="2026-10-12T07:57:15.5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image" Target="../media/image2.svg"/></Relationships>
</file>

<file path=ppt/diagrams/_rels/data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image" Target="../media/image2.svg"/></Relationships>
</file>

<file path=ppt/diagrams/_rels/drawing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#26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#1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#5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#5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#8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#10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#1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#13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#16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2#19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2#20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1#14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4C7D721-90BF-4D52-B6DF-1D8A92AD4BF5}" type="doc">
      <dgm:prSet loTypeId="urn:microsoft.com/office/officeart/2018/2/layout/IconVerticalSolidList" loCatId="icon" qsTypeId="urn:microsoft.com/office/officeart/2005/8/quickstyle/simple1#132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2F47D7C-DB57-40A2-8DEC-C5A732FBB95E}">
      <dgm:prSet/>
      <dgm:spPr/>
      <dgm:t>
        <a:bodyPr/>
        <a:lstStyle/>
        <a:p>
          <a:r>
            <a:rPr lang="en-US"/>
            <a:t>Recap from last week.</a:t>
          </a:r>
        </a:p>
      </dgm:t>
    </dgm:pt>
    <dgm:pt modelId="{1A0C9EFF-52C0-43F3-A61D-438685DED6AB}" type="parTrans" cxnId="{71BF8450-C7E0-409E-99B8-B472D130DB47}">
      <dgm:prSet/>
      <dgm:spPr/>
      <dgm:t>
        <a:bodyPr/>
        <a:lstStyle/>
        <a:p>
          <a:endParaRPr lang="en-US"/>
        </a:p>
      </dgm:t>
    </dgm:pt>
    <dgm:pt modelId="{BAAC7B18-3602-4B9D-9B67-FA027760CD8A}" type="sibTrans" cxnId="{71BF8450-C7E0-409E-99B8-B472D130DB47}">
      <dgm:prSet/>
      <dgm:spPr/>
      <dgm:t>
        <a:bodyPr/>
        <a:lstStyle/>
        <a:p>
          <a:endParaRPr lang="en-US"/>
        </a:p>
      </dgm:t>
    </dgm:pt>
    <dgm:pt modelId="{06357823-19CF-4853-99E8-E1B0CABEB386}">
      <dgm:prSet/>
      <dgm:spPr/>
      <dgm:t>
        <a:bodyPr/>
        <a:lstStyle/>
        <a:p>
          <a:r>
            <a:rPr lang="en-US"/>
            <a:t>What is the biggest issue facing the sector today?</a:t>
          </a:r>
        </a:p>
      </dgm:t>
    </dgm:pt>
    <dgm:pt modelId="{759C9346-F2C3-4DE9-9A3E-4BA4118DAD5A}" type="parTrans" cxnId="{9A44B0D4-7D5C-4FBD-8973-EF0AC2EB65E5}">
      <dgm:prSet/>
      <dgm:spPr/>
      <dgm:t>
        <a:bodyPr/>
        <a:lstStyle/>
        <a:p>
          <a:endParaRPr lang="en-US"/>
        </a:p>
      </dgm:t>
    </dgm:pt>
    <dgm:pt modelId="{A8651C68-7A80-4DB4-BF61-4525CEE819F1}" type="sibTrans" cxnId="{9A44B0D4-7D5C-4FBD-8973-EF0AC2EB65E5}">
      <dgm:prSet/>
      <dgm:spPr/>
      <dgm:t>
        <a:bodyPr/>
        <a:lstStyle/>
        <a:p>
          <a:endParaRPr lang="en-US"/>
        </a:p>
      </dgm:t>
    </dgm:pt>
    <dgm:pt modelId="{EAB362E4-86B1-4654-954E-71FAE53C9B2F}" type="pres">
      <dgm:prSet presAssocID="{C4C7D721-90BF-4D52-B6DF-1D8A92AD4BF5}" presName="root" presStyleCnt="0">
        <dgm:presLayoutVars>
          <dgm:dir/>
          <dgm:resizeHandles val="exact"/>
        </dgm:presLayoutVars>
      </dgm:prSet>
      <dgm:spPr/>
    </dgm:pt>
    <dgm:pt modelId="{1A67230B-44FF-4DD2-BB41-A19627E56A9F}" type="pres">
      <dgm:prSet presAssocID="{42F47D7C-DB57-40A2-8DEC-C5A732FBB95E}" presName="compNode" presStyleCnt="0"/>
      <dgm:spPr/>
    </dgm:pt>
    <dgm:pt modelId="{113C63C9-1FE6-43CA-980D-D5E7A4B9023B}" type="pres">
      <dgm:prSet presAssocID="{42F47D7C-DB57-40A2-8DEC-C5A732FBB95E}" presName="bgRect" presStyleLbl="bgShp" presStyleIdx="0" presStyleCnt="2"/>
      <dgm:spPr/>
    </dgm:pt>
    <dgm:pt modelId="{BF711123-BE0A-40C6-ACB2-5BA7407AC991}" type="pres">
      <dgm:prSet presAssocID="{42F47D7C-DB57-40A2-8DEC-C5A732FBB95E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03C86DA7-0456-4D6E-BD8D-889B35AA4183}" type="pres">
      <dgm:prSet presAssocID="{42F47D7C-DB57-40A2-8DEC-C5A732FBB95E}" presName="spaceRect" presStyleCnt="0"/>
      <dgm:spPr/>
    </dgm:pt>
    <dgm:pt modelId="{D40F87D6-E2CD-49CF-8B07-B84A4DF09C81}" type="pres">
      <dgm:prSet presAssocID="{42F47D7C-DB57-40A2-8DEC-C5A732FBB95E}" presName="parTx" presStyleLbl="revTx" presStyleIdx="0" presStyleCnt="2">
        <dgm:presLayoutVars>
          <dgm:chMax val="0"/>
          <dgm:chPref val="0"/>
        </dgm:presLayoutVars>
      </dgm:prSet>
      <dgm:spPr/>
    </dgm:pt>
    <dgm:pt modelId="{D122571E-BE0C-4474-8C1F-B5B2AC4748EC}" type="pres">
      <dgm:prSet presAssocID="{BAAC7B18-3602-4B9D-9B67-FA027760CD8A}" presName="sibTrans" presStyleCnt="0"/>
      <dgm:spPr/>
    </dgm:pt>
    <dgm:pt modelId="{F9436F5C-F720-4C60-BEF1-64A5819AEDE6}" type="pres">
      <dgm:prSet presAssocID="{06357823-19CF-4853-99E8-E1B0CABEB386}" presName="compNode" presStyleCnt="0"/>
      <dgm:spPr/>
    </dgm:pt>
    <dgm:pt modelId="{A485B974-8ADC-4EA7-815C-ACC3A9E7395B}" type="pres">
      <dgm:prSet presAssocID="{06357823-19CF-4853-99E8-E1B0CABEB386}" presName="bgRect" presStyleLbl="bgShp" presStyleIdx="1" presStyleCnt="2"/>
      <dgm:spPr/>
    </dgm:pt>
    <dgm:pt modelId="{5BFCC29E-29F9-4D96-BDB1-682DECA3D4B4}" type="pres">
      <dgm:prSet presAssocID="{06357823-19CF-4853-99E8-E1B0CABEB386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08E0D005-B43C-471F-9A8E-EEC2659D6672}" type="pres">
      <dgm:prSet presAssocID="{06357823-19CF-4853-99E8-E1B0CABEB386}" presName="spaceRect" presStyleCnt="0"/>
      <dgm:spPr/>
    </dgm:pt>
    <dgm:pt modelId="{3FCB5412-8A1A-4B4F-89A7-BA0B923E0F99}" type="pres">
      <dgm:prSet presAssocID="{06357823-19CF-4853-99E8-E1B0CABEB386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3BCA2014-7DD1-4A40-86DD-588F35FB7D80}" type="presOf" srcId="{C4C7D721-90BF-4D52-B6DF-1D8A92AD4BF5}" destId="{EAB362E4-86B1-4654-954E-71FAE53C9B2F}" srcOrd="0" destOrd="0" presId="urn:microsoft.com/office/officeart/2018/2/layout/IconVerticalSolidList"/>
    <dgm:cxn modelId="{326BC61C-020F-4C47-9F5D-62AE2492C16F}" type="presOf" srcId="{42F47D7C-DB57-40A2-8DEC-C5A732FBB95E}" destId="{D40F87D6-E2CD-49CF-8B07-B84A4DF09C81}" srcOrd="0" destOrd="0" presId="urn:microsoft.com/office/officeart/2018/2/layout/IconVerticalSolidList"/>
    <dgm:cxn modelId="{71BF8450-C7E0-409E-99B8-B472D130DB47}" srcId="{C4C7D721-90BF-4D52-B6DF-1D8A92AD4BF5}" destId="{42F47D7C-DB57-40A2-8DEC-C5A732FBB95E}" srcOrd="0" destOrd="0" parTransId="{1A0C9EFF-52C0-43F3-A61D-438685DED6AB}" sibTransId="{BAAC7B18-3602-4B9D-9B67-FA027760CD8A}"/>
    <dgm:cxn modelId="{A75F519E-7BA5-4248-995A-F7553C279FBA}" type="presOf" srcId="{06357823-19CF-4853-99E8-E1B0CABEB386}" destId="{3FCB5412-8A1A-4B4F-89A7-BA0B923E0F99}" srcOrd="0" destOrd="0" presId="urn:microsoft.com/office/officeart/2018/2/layout/IconVerticalSolidList"/>
    <dgm:cxn modelId="{9A44B0D4-7D5C-4FBD-8973-EF0AC2EB65E5}" srcId="{C4C7D721-90BF-4D52-B6DF-1D8A92AD4BF5}" destId="{06357823-19CF-4853-99E8-E1B0CABEB386}" srcOrd="1" destOrd="0" parTransId="{759C9346-F2C3-4DE9-9A3E-4BA4118DAD5A}" sibTransId="{A8651C68-7A80-4DB4-BF61-4525CEE819F1}"/>
    <dgm:cxn modelId="{0090D887-7C4D-4111-95F9-1057BD518457}" type="presParOf" srcId="{EAB362E4-86B1-4654-954E-71FAE53C9B2F}" destId="{1A67230B-44FF-4DD2-BB41-A19627E56A9F}" srcOrd="0" destOrd="0" presId="urn:microsoft.com/office/officeart/2018/2/layout/IconVerticalSolidList"/>
    <dgm:cxn modelId="{C1803980-3FA4-498C-9589-AEAC8B748961}" type="presParOf" srcId="{1A67230B-44FF-4DD2-BB41-A19627E56A9F}" destId="{113C63C9-1FE6-43CA-980D-D5E7A4B9023B}" srcOrd="0" destOrd="0" presId="urn:microsoft.com/office/officeart/2018/2/layout/IconVerticalSolidList"/>
    <dgm:cxn modelId="{781F4693-6264-4B11-ACD3-FE18C9EDD660}" type="presParOf" srcId="{1A67230B-44FF-4DD2-BB41-A19627E56A9F}" destId="{BF711123-BE0A-40C6-ACB2-5BA7407AC991}" srcOrd="1" destOrd="0" presId="urn:microsoft.com/office/officeart/2018/2/layout/IconVerticalSolidList"/>
    <dgm:cxn modelId="{1A0FC080-7483-494A-BF92-4DDD40A56638}" type="presParOf" srcId="{1A67230B-44FF-4DD2-BB41-A19627E56A9F}" destId="{03C86DA7-0456-4D6E-BD8D-889B35AA4183}" srcOrd="2" destOrd="0" presId="urn:microsoft.com/office/officeart/2018/2/layout/IconVerticalSolidList"/>
    <dgm:cxn modelId="{81E900EE-6A9F-44F3-B908-812A86F9A7D0}" type="presParOf" srcId="{1A67230B-44FF-4DD2-BB41-A19627E56A9F}" destId="{D40F87D6-E2CD-49CF-8B07-B84A4DF09C81}" srcOrd="3" destOrd="0" presId="urn:microsoft.com/office/officeart/2018/2/layout/IconVerticalSolidList"/>
    <dgm:cxn modelId="{94EA4A3F-6444-4F8F-B317-B5E8CA78DDAD}" type="presParOf" srcId="{EAB362E4-86B1-4654-954E-71FAE53C9B2F}" destId="{D122571E-BE0C-4474-8C1F-B5B2AC4748EC}" srcOrd="1" destOrd="0" presId="urn:microsoft.com/office/officeart/2018/2/layout/IconVerticalSolidList"/>
    <dgm:cxn modelId="{2A757F23-3B55-4C3B-B546-6FD724BBFA79}" type="presParOf" srcId="{EAB362E4-86B1-4654-954E-71FAE53C9B2F}" destId="{F9436F5C-F720-4C60-BEF1-64A5819AEDE6}" srcOrd="2" destOrd="0" presId="urn:microsoft.com/office/officeart/2018/2/layout/IconVerticalSolidList"/>
    <dgm:cxn modelId="{25E762A2-7409-4D65-AEC5-A326F822FA91}" type="presParOf" srcId="{F9436F5C-F720-4C60-BEF1-64A5819AEDE6}" destId="{A485B974-8ADC-4EA7-815C-ACC3A9E7395B}" srcOrd="0" destOrd="0" presId="urn:microsoft.com/office/officeart/2018/2/layout/IconVerticalSolidList"/>
    <dgm:cxn modelId="{9ABB1FE2-8E7D-47AE-AC13-752963284B63}" type="presParOf" srcId="{F9436F5C-F720-4C60-BEF1-64A5819AEDE6}" destId="{5BFCC29E-29F9-4D96-BDB1-682DECA3D4B4}" srcOrd="1" destOrd="0" presId="urn:microsoft.com/office/officeart/2018/2/layout/IconVerticalSolidList"/>
    <dgm:cxn modelId="{7DEC986B-4893-4386-A515-25F6E78875C8}" type="presParOf" srcId="{F9436F5C-F720-4C60-BEF1-64A5819AEDE6}" destId="{08E0D005-B43C-471F-9A8E-EEC2659D6672}" srcOrd="2" destOrd="0" presId="urn:microsoft.com/office/officeart/2018/2/layout/IconVerticalSolidList"/>
    <dgm:cxn modelId="{6FC1D3BC-FE03-4D2B-B6E2-6F5990834957}" type="presParOf" srcId="{F9436F5C-F720-4C60-BEF1-64A5819AEDE6}" destId="{3FCB5412-8A1A-4B4F-89A7-BA0B923E0F9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1FBAE41-7797-4566-BC69-9597A0483B94}" type="doc">
      <dgm:prSet loTypeId="urn:microsoft.com/office/officeart/2005/8/layout/vList2" loCatId="list" qsTypeId="urn:microsoft.com/office/officeart/2005/8/quickstyle/simple1#141" qsCatId="simple" csTypeId="urn:microsoft.com/office/officeart/2005/8/colors/colorful2#26" csCatId="colorful"/>
      <dgm:spPr/>
      <dgm:t>
        <a:bodyPr/>
        <a:lstStyle/>
        <a:p>
          <a:endParaRPr lang="en-US"/>
        </a:p>
      </dgm:t>
    </dgm:pt>
    <dgm:pt modelId="{F2773A6F-964E-4564-AFD6-4DAB8828C64E}">
      <dgm:prSet/>
      <dgm:spPr/>
      <dgm:t>
        <a:bodyPr/>
        <a:lstStyle/>
        <a:p>
          <a:r>
            <a:rPr lang="en-US"/>
            <a:t>Workforce shortages</a:t>
          </a:r>
        </a:p>
      </dgm:t>
    </dgm:pt>
    <dgm:pt modelId="{F02D38B9-CD2C-4A03-962F-33D94D14AA3E}" type="parTrans" cxnId="{F84C4980-EC0D-4024-8737-8CEB5A06E600}">
      <dgm:prSet/>
      <dgm:spPr/>
      <dgm:t>
        <a:bodyPr/>
        <a:lstStyle/>
        <a:p>
          <a:endParaRPr lang="en-US"/>
        </a:p>
      </dgm:t>
    </dgm:pt>
    <dgm:pt modelId="{ACA578A0-1484-40DD-BBB7-CD4B682B3789}" type="sibTrans" cxnId="{F84C4980-EC0D-4024-8737-8CEB5A06E600}">
      <dgm:prSet/>
      <dgm:spPr/>
      <dgm:t>
        <a:bodyPr/>
        <a:lstStyle/>
        <a:p>
          <a:endParaRPr lang="en-US"/>
        </a:p>
      </dgm:t>
    </dgm:pt>
    <dgm:pt modelId="{7402FCB3-A765-438E-9670-337C9F030E9C}">
      <dgm:prSet/>
      <dgm:spPr/>
      <dgm:t>
        <a:bodyPr/>
        <a:lstStyle/>
        <a:p>
          <a:r>
            <a:rPr lang="en-US"/>
            <a:t>Funding pressures</a:t>
          </a:r>
        </a:p>
      </dgm:t>
    </dgm:pt>
    <dgm:pt modelId="{6BA20520-6DA9-4F7B-960C-D25873D4598D}" type="parTrans" cxnId="{2A7C5A46-A532-4E22-8A41-BD0F0586EC49}">
      <dgm:prSet/>
      <dgm:spPr/>
      <dgm:t>
        <a:bodyPr/>
        <a:lstStyle/>
        <a:p>
          <a:endParaRPr lang="en-US"/>
        </a:p>
      </dgm:t>
    </dgm:pt>
    <dgm:pt modelId="{83A9D77A-FC6F-40A5-9C6D-45207AFEC5EB}" type="sibTrans" cxnId="{2A7C5A46-A532-4E22-8A41-BD0F0586EC49}">
      <dgm:prSet/>
      <dgm:spPr/>
      <dgm:t>
        <a:bodyPr/>
        <a:lstStyle/>
        <a:p>
          <a:endParaRPr lang="en-US"/>
        </a:p>
      </dgm:t>
    </dgm:pt>
    <dgm:pt modelId="{8A1335BD-3C11-4E44-9088-30674FA7FC40}">
      <dgm:prSet/>
      <dgm:spPr/>
      <dgm:t>
        <a:bodyPr/>
        <a:lstStyle/>
        <a:p>
          <a:r>
            <a:rPr lang="en-US"/>
            <a:t>Waiting lists</a:t>
          </a:r>
        </a:p>
      </dgm:t>
    </dgm:pt>
    <dgm:pt modelId="{1568BCAD-C01F-44DA-8CA8-055821F25F15}" type="parTrans" cxnId="{1DC703D8-3BE9-4267-A332-FC6EC99B72C7}">
      <dgm:prSet/>
      <dgm:spPr/>
      <dgm:t>
        <a:bodyPr/>
        <a:lstStyle/>
        <a:p>
          <a:endParaRPr lang="en-US"/>
        </a:p>
      </dgm:t>
    </dgm:pt>
    <dgm:pt modelId="{1451A345-2529-46B3-9FB5-CF4073E38F58}" type="sibTrans" cxnId="{1DC703D8-3BE9-4267-A332-FC6EC99B72C7}">
      <dgm:prSet/>
      <dgm:spPr/>
      <dgm:t>
        <a:bodyPr/>
        <a:lstStyle/>
        <a:p>
          <a:endParaRPr lang="en-US"/>
        </a:p>
      </dgm:t>
    </dgm:pt>
    <dgm:pt modelId="{F6E73B0F-2D3C-416A-93B7-84D403DE4A87}">
      <dgm:prSet/>
      <dgm:spPr/>
      <dgm:t>
        <a:bodyPr/>
        <a:lstStyle/>
        <a:p>
          <a:r>
            <a:rPr lang="en-US"/>
            <a:t>Mental health demand</a:t>
          </a:r>
        </a:p>
      </dgm:t>
    </dgm:pt>
    <dgm:pt modelId="{6A55B196-1F3E-4D0C-BBB7-13B3041FF652}" type="parTrans" cxnId="{4B377895-6770-42E3-A1B0-DF6C79B5CAF4}">
      <dgm:prSet/>
      <dgm:spPr/>
      <dgm:t>
        <a:bodyPr/>
        <a:lstStyle/>
        <a:p>
          <a:endParaRPr lang="en-US"/>
        </a:p>
      </dgm:t>
    </dgm:pt>
    <dgm:pt modelId="{559891DC-D9E0-4663-BE01-A0346EEEA206}" type="sibTrans" cxnId="{4B377895-6770-42E3-A1B0-DF6C79B5CAF4}">
      <dgm:prSet/>
      <dgm:spPr/>
      <dgm:t>
        <a:bodyPr/>
        <a:lstStyle/>
        <a:p>
          <a:endParaRPr lang="en-US"/>
        </a:p>
      </dgm:t>
    </dgm:pt>
    <dgm:pt modelId="{387D74C5-A80A-45E1-BB07-7ACB7C7E9958}">
      <dgm:prSet/>
      <dgm:spPr/>
      <dgm:t>
        <a:bodyPr/>
        <a:lstStyle/>
        <a:p>
          <a:r>
            <a:rPr lang="en-US"/>
            <a:t>Recruitment and retention</a:t>
          </a:r>
        </a:p>
      </dgm:t>
    </dgm:pt>
    <dgm:pt modelId="{478C2B18-65E4-4142-8DE3-2180F3DF7078}" type="parTrans" cxnId="{9413132E-E441-4B6D-8DE1-60E0B9EE2B44}">
      <dgm:prSet/>
      <dgm:spPr/>
      <dgm:t>
        <a:bodyPr/>
        <a:lstStyle/>
        <a:p>
          <a:endParaRPr lang="en-US"/>
        </a:p>
      </dgm:t>
    </dgm:pt>
    <dgm:pt modelId="{93D3FA29-8E7A-46A7-955C-4CE69D1CC57A}" type="sibTrans" cxnId="{9413132E-E441-4B6D-8DE1-60E0B9EE2B44}">
      <dgm:prSet/>
      <dgm:spPr/>
      <dgm:t>
        <a:bodyPr/>
        <a:lstStyle/>
        <a:p>
          <a:endParaRPr lang="en-US"/>
        </a:p>
      </dgm:t>
    </dgm:pt>
    <dgm:pt modelId="{B8E1BF7A-67A9-45B7-BDD9-2AC8547A15AE}">
      <dgm:prSet/>
      <dgm:spPr/>
      <dgm:t>
        <a:bodyPr/>
        <a:lstStyle/>
        <a:p>
          <a:r>
            <a:rPr lang="en-US"/>
            <a:t>Inequalities</a:t>
          </a:r>
        </a:p>
      </dgm:t>
    </dgm:pt>
    <dgm:pt modelId="{2089751C-7C17-4D42-84CD-5BB7590A0627}" type="parTrans" cxnId="{7BBA8E48-02C0-4899-BFDF-FAEAF9DDD2DC}">
      <dgm:prSet/>
      <dgm:spPr/>
      <dgm:t>
        <a:bodyPr/>
        <a:lstStyle/>
        <a:p>
          <a:endParaRPr lang="en-US"/>
        </a:p>
      </dgm:t>
    </dgm:pt>
    <dgm:pt modelId="{B0D0E031-6BEB-41E8-B76A-AD2D7A4952F4}" type="sibTrans" cxnId="{7BBA8E48-02C0-4899-BFDF-FAEAF9DDD2DC}">
      <dgm:prSet/>
      <dgm:spPr/>
      <dgm:t>
        <a:bodyPr/>
        <a:lstStyle/>
        <a:p>
          <a:endParaRPr lang="en-US"/>
        </a:p>
      </dgm:t>
    </dgm:pt>
    <dgm:pt modelId="{692812F6-588E-4D0C-899F-0AB3B7BDEDCB}">
      <dgm:prSet/>
      <dgm:spPr/>
      <dgm:t>
        <a:bodyPr/>
        <a:lstStyle/>
        <a:p>
          <a:r>
            <a:rPr lang="en-US"/>
            <a:t>Digital transformation</a:t>
          </a:r>
        </a:p>
      </dgm:t>
    </dgm:pt>
    <dgm:pt modelId="{5C975C92-A514-4DD0-A6EC-137FFB244F59}" type="parTrans" cxnId="{41DD05CC-2B17-4E22-BA05-A146A7A63988}">
      <dgm:prSet/>
      <dgm:spPr/>
      <dgm:t>
        <a:bodyPr/>
        <a:lstStyle/>
        <a:p>
          <a:endParaRPr lang="en-US"/>
        </a:p>
      </dgm:t>
    </dgm:pt>
    <dgm:pt modelId="{A3B2D86F-705D-42A6-9AA5-736606B38893}" type="sibTrans" cxnId="{41DD05CC-2B17-4E22-BA05-A146A7A63988}">
      <dgm:prSet/>
      <dgm:spPr/>
      <dgm:t>
        <a:bodyPr/>
        <a:lstStyle/>
        <a:p>
          <a:endParaRPr lang="en-US"/>
        </a:p>
      </dgm:t>
    </dgm:pt>
    <dgm:pt modelId="{D42DBE27-5B9B-4529-80D0-C98497ED36BB}">
      <dgm:prSet/>
      <dgm:spPr/>
      <dgm:t>
        <a:bodyPr/>
        <a:lstStyle/>
        <a:p>
          <a:r>
            <a:rPr lang="en-US"/>
            <a:t>Ageing populations</a:t>
          </a:r>
        </a:p>
      </dgm:t>
    </dgm:pt>
    <dgm:pt modelId="{A106F6FE-8DEA-4628-83C7-C4A88DE45795}" type="parTrans" cxnId="{372919C4-F61C-47D4-B007-8D522CEED55A}">
      <dgm:prSet/>
      <dgm:spPr/>
      <dgm:t>
        <a:bodyPr/>
        <a:lstStyle/>
        <a:p>
          <a:endParaRPr lang="en-US"/>
        </a:p>
      </dgm:t>
    </dgm:pt>
    <dgm:pt modelId="{42194086-71C1-4151-9E57-81FBEE369F3E}" type="sibTrans" cxnId="{372919C4-F61C-47D4-B007-8D522CEED55A}">
      <dgm:prSet/>
      <dgm:spPr/>
      <dgm:t>
        <a:bodyPr/>
        <a:lstStyle/>
        <a:p>
          <a:endParaRPr lang="en-US"/>
        </a:p>
      </dgm:t>
    </dgm:pt>
    <dgm:pt modelId="{FACF969A-1D9F-493D-882C-A5AC5D49CB89}" type="pres">
      <dgm:prSet presAssocID="{11FBAE41-7797-4566-BC69-9597A0483B94}" presName="linear" presStyleCnt="0">
        <dgm:presLayoutVars>
          <dgm:animLvl val="lvl"/>
          <dgm:resizeHandles val="exact"/>
        </dgm:presLayoutVars>
      </dgm:prSet>
      <dgm:spPr/>
    </dgm:pt>
    <dgm:pt modelId="{A3917CBA-417C-43D3-A842-581C03BF7A98}" type="pres">
      <dgm:prSet presAssocID="{F2773A6F-964E-4564-AFD6-4DAB8828C64E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40B7C2FD-354F-4F09-AA64-0D88BD689369}" type="pres">
      <dgm:prSet presAssocID="{ACA578A0-1484-40DD-BBB7-CD4B682B3789}" presName="spacer" presStyleCnt="0"/>
      <dgm:spPr/>
    </dgm:pt>
    <dgm:pt modelId="{304FF385-D52E-441F-8BCD-270FD7CF78F5}" type="pres">
      <dgm:prSet presAssocID="{7402FCB3-A765-438E-9670-337C9F030E9C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1B861031-D5A9-4874-B62B-69FE3739C46A}" type="pres">
      <dgm:prSet presAssocID="{83A9D77A-FC6F-40A5-9C6D-45207AFEC5EB}" presName="spacer" presStyleCnt="0"/>
      <dgm:spPr/>
    </dgm:pt>
    <dgm:pt modelId="{679B6BC7-E3FA-452F-9638-457E20CE72B2}" type="pres">
      <dgm:prSet presAssocID="{8A1335BD-3C11-4E44-9088-30674FA7FC40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8776D6E5-269C-4598-A3A7-4ED1AB9ACFD3}" type="pres">
      <dgm:prSet presAssocID="{1451A345-2529-46B3-9FB5-CF4073E38F58}" presName="spacer" presStyleCnt="0"/>
      <dgm:spPr/>
    </dgm:pt>
    <dgm:pt modelId="{C240943B-8011-40D0-B3C2-49760443D7F2}" type="pres">
      <dgm:prSet presAssocID="{F6E73B0F-2D3C-416A-93B7-84D403DE4A87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7D909AA3-5C32-4ED1-98EF-15F422F1E3C7}" type="pres">
      <dgm:prSet presAssocID="{559891DC-D9E0-4663-BE01-A0346EEEA206}" presName="spacer" presStyleCnt="0"/>
      <dgm:spPr/>
    </dgm:pt>
    <dgm:pt modelId="{9C58672E-9D46-4618-8AD4-A45198670AFD}" type="pres">
      <dgm:prSet presAssocID="{387D74C5-A80A-45E1-BB07-7ACB7C7E9958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A23E793A-9A7D-4E8B-B637-ECBC40BA1F67}" type="pres">
      <dgm:prSet presAssocID="{93D3FA29-8E7A-46A7-955C-4CE69D1CC57A}" presName="spacer" presStyleCnt="0"/>
      <dgm:spPr/>
    </dgm:pt>
    <dgm:pt modelId="{F1F0DC04-6E2A-40DA-A0F0-F16A9C4C7CF1}" type="pres">
      <dgm:prSet presAssocID="{B8E1BF7A-67A9-45B7-BDD9-2AC8547A15AE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5AAA3EA7-F983-44DF-B906-26A86B9A6C81}" type="pres">
      <dgm:prSet presAssocID="{B0D0E031-6BEB-41E8-B76A-AD2D7A4952F4}" presName="spacer" presStyleCnt="0"/>
      <dgm:spPr/>
    </dgm:pt>
    <dgm:pt modelId="{CBE6A35C-EE80-438D-A507-3BC58D85FE00}" type="pres">
      <dgm:prSet presAssocID="{692812F6-588E-4D0C-899F-0AB3B7BDEDCB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1EB350CF-30C2-4956-9E5E-465238FD94AC}" type="pres">
      <dgm:prSet presAssocID="{A3B2D86F-705D-42A6-9AA5-736606B38893}" presName="spacer" presStyleCnt="0"/>
      <dgm:spPr/>
    </dgm:pt>
    <dgm:pt modelId="{79796DD2-8BC7-4FDB-A5D6-784F9571D1C0}" type="pres">
      <dgm:prSet presAssocID="{D42DBE27-5B9B-4529-80D0-C98497ED36BB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2236EB25-BBCC-4B00-AE0B-C41AD3623109}" type="presOf" srcId="{D42DBE27-5B9B-4529-80D0-C98497ED36BB}" destId="{79796DD2-8BC7-4FDB-A5D6-784F9571D1C0}" srcOrd="0" destOrd="0" presId="urn:microsoft.com/office/officeart/2005/8/layout/vList2"/>
    <dgm:cxn modelId="{A15DA928-4C3F-415D-AAAE-E0316D34A5DA}" type="presOf" srcId="{692812F6-588E-4D0C-899F-0AB3B7BDEDCB}" destId="{CBE6A35C-EE80-438D-A507-3BC58D85FE00}" srcOrd="0" destOrd="0" presId="urn:microsoft.com/office/officeart/2005/8/layout/vList2"/>
    <dgm:cxn modelId="{9413132E-E441-4B6D-8DE1-60E0B9EE2B44}" srcId="{11FBAE41-7797-4566-BC69-9597A0483B94}" destId="{387D74C5-A80A-45E1-BB07-7ACB7C7E9958}" srcOrd="4" destOrd="0" parTransId="{478C2B18-65E4-4142-8DE3-2180F3DF7078}" sibTransId="{93D3FA29-8E7A-46A7-955C-4CE69D1CC57A}"/>
    <dgm:cxn modelId="{2A7C5A46-A532-4E22-8A41-BD0F0586EC49}" srcId="{11FBAE41-7797-4566-BC69-9597A0483B94}" destId="{7402FCB3-A765-438E-9670-337C9F030E9C}" srcOrd="1" destOrd="0" parTransId="{6BA20520-6DA9-4F7B-960C-D25873D4598D}" sibTransId="{83A9D77A-FC6F-40A5-9C6D-45207AFEC5EB}"/>
    <dgm:cxn modelId="{7BBA8E48-02C0-4899-BFDF-FAEAF9DDD2DC}" srcId="{11FBAE41-7797-4566-BC69-9597A0483B94}" destId="{B8E1BF7A-67A9-45B7-BDD9-2AC8547A15AE}" srcOrd="5" destOrd="0" parTransId="{2089751C-7C17-4D42-84CD-5BB7590A0627}" sibTransId="{B0D0E031-6BEB-41E8-B76A-AD2D7A4952F4}"/>
    <dgm:cxn modelId="{F84C4980-EC0D-4024-8737-8CEB5A06E600}" srcId="{11FBAE41-7797-4566-BC69-9597A0483B94}" destId="{F2773A6F-964E-4564-AFD6-4DAB8828C64E}" srcOrd="0" destOrd="0" parTransId="{F02D38B9-CD2C-4A03-962F-33D94D14AA3E}" sibTransId="{ACA578A0-1484-40DD-BBB7-CD4B682B3789}"/>
    <dgm:cxn modelId="{4B377895-6770-42E3-A1B0-DF6C79B5CAF4}" srcId="{11FBAE41-7797-4566-BC69-9597A0483B94}" destId="{F6E73B0F-2D3C-416A-93B7-84D403DE4A87}" srcOrd="3" destOrd="0" parTransId="{6A55B196-1F3E-4D0C-BBB7-13B3041FF652}" sibTransId="{559891DC-D9E0-4663-BE01-A0346EEEA206}"/>
    <dgm:cxn modelId="{78AB20A4-8A7C-43E5-97D8-4A148ED3F708}" type="presOf" srcId="{8A1335BD-3C11-4E44-9088-30674FA7FC40}" destId="{679B6BC7-E3FA-452F-9638-457E20CE72B2}" srcOrd="0" destOrd="0" presId="urn:microsoft.com/office/officeart/2005/8/layout/vList2"/>
    <dgm:cxn modelId="{58FF8EBA-CB5A-4BD9-8398-B7ACD8047016}" type="presOf" srcId="{B8E1BF7A-67A9-45B7-BDD9-2AC8547A15AE}" destId="{F1F0DC04-6E2A-40DA-A0F0-F16A9C4C7CF1}" srcOrd="0" destOrd="0" presId="urn:microsoft.com/office/officeart/2005/8/layout/vList2"/>
    <dgm:cxn modelId="{372919C4-F61C-47D4-B007-8D522CEED55A}" srcId="{11FBAE41-7797-4566-BC69-9597A0483B94}" destId="{D42DBE27-5B9B-4529-80D0-C98497ED36BB}" srcOrd="7" destOrd="0" parTransId="{A106F6FE-8DEA-4628-83C7-C4A88DE45795}" sibTransId="{42194086-71C1-4151-9E57-81FBEE369F3E}"/>
    <dgm:cxn modelId="{41DD05CC-2B17-4E22-BA05-A146A7A63988}" srcId="{11FBAE41-7797-4566-BC69-9597A0483B94}" destId="{692812F6-588E-4D0C-899F-0AB3B7BDEDCB}" srcOrd="6" destOrd="0" parTransId="{5C975C92-A514-4DD0-A6EC-137FFB244F59}" sibTransId="{A3B2D86F-705D-42A6-9AA5-736606B38893}"/>
    <dgm:cxn modelId="{CC3C43CF-FF85-44B4-86F5-B68105FA5D17}" type="presOf" srcId="{F2773A6F-964E-4564-AFD6-4DAB8828C64E}" destId="{A3917CBA-417C-43D3-A842-581C03BF7A98}" srcOrd="0" destOrd="0" presId="urn:microsoft.com/office/officeart/2005/8/layout/vList2"/>
    <dgm:cxn modelId="{AF8581D5-8DA2-4999-8230-ECBF12876E70}" type="presOf" srcId="{F6E73B0F-2D3C-416A-93B7-84D403DE4A87}" destId="{C240943B-8011-40D0-B3C2-49760443D7F2}" srcOrd="0" destOrd="0" presId="urn:microsoft.com/office/officeart/2005/8/layout/vList2"/>
    <dgm:cxn modelId="{1DC703D8-3BE9-4267-A332-FC6EC99B72C7}" srcId="{11FBAE41-7797-4566-BC69-9597A0483B94}" destId="{8A1335BD-3C11-4E44-9088-30674FA7FC40}" srcOrd="2" destOrd="0" parTransId="{1568BCAD-C01F-44DA-8CA8-055821F25F15}" sibTransId="{1451A345-2529-46B3-9FB5-CF4073E38F58}"/>
    <dgm:cxn modelId="{4855D0E5-2C43-402E-9348-79B95045A4C9}" type="presOf" srcId="{7402FCB3-A765-438E-9670-337C9F030E9C}" destId="{304FF385-D52E-441F-8BCD-270FD7CF78F5}" srcOrd="0" destOrd="0" presId="urn:microsoft.com/office/officeart/2005/8/layout/vList2"/>
    <dgm:cxn modelId="{06783AF5-29E1-4578-8668-8B8058C7CF9C}" type="presOf" srcId="{11FBAE41-7797-4566-BC69-9597A0483B94}" destId="{FACF969A-1D9F-493D-882C-A5AC5D49CB89}" srcOrd="0" destOrd="0" presId="urn:microsoft.com/office/officeart/2005/8/layout/vList2"/>
    <dgm:cxn modelId="{7CDAD7F5-CC76-4765-A211-7264F82D68B0}" type="presOf" srcId="{387D74C5-A80A-45E1-BB07-7ACB7C7E9958}" destId="{9C58672E-9D46-4618-8AD4-A45198670AFD}" srcOrd="0" destOrd="0" presId="urn:microsoft.com/office/officeart/2005/8/layout/vList2"/>
    <dgm:cxn modelId="{56EA7AAB-DAAC-4724-8FB1-33E23E27D6B7}" type="presParOf" srcId="{FACF969A-1D9F-493D-882C-A5AC5D49CB89}" destId="{A3917CBA-417C-43D3-A842-581C03BF7A98}" srcOrd="0" destOrd="0" presId="urn:microsoft.com/office/officeart/2005/8/layout/vList2"/>
    <dgm:cxn modelId="{8E106FCC-BAE3-4FF5-873A-78B7B258F579}" type="presParOf" srcId="{FACF969A-1D9F-493D-882C-A5AC5D49CB89}" destId="{40B7C2FD-354F-4F09-AA64-0D88BD689369}" srcOrd="1" destOrd="0" presId="urn:microsoft.com/office/officeart/2005/8/layout/vList2"/>
    <dgm:cxn modelId="{F638570E-6AC8-4B1F-AF18-5FF6A7E88219}" type="presParOf" srcId="{FACF969A-1D9F-493D-882C-A5AC5D49CB89}" destId="{304FF385-D52E-441F-8BCD-270FD7CF78F5}" srcOrd="2" destOrd="0" presId="urn:microsoft.com/office/officeart/2005/8/layout/vList2"/>
    <dgm:cxn modelId="{CEB715E5-277D-4E46-B814-7720579B7EF5}" type="presParOf" srcId="{FACF969A-1D9F-493D-882C-A5AC5D49CB89}" destId="{1B861031-D5A9-4874-B62B-69FE3739C46A}" srcOrd="3" destOrd="0" presId="urn:microsoft.com/office/officeart/2005/8/layout/vList2"/>
    <dgm:cxn modelId="{DD216D88-D5C3-4987-A189-FEEFD1D6759B}" type="presParOf" srcId="{FACF969A-1D9F-493D-882C-A5AC5D49CB89}" destId="{679B6BC7-E3FA-452F-9638-457E20CE72B2}" srcOrd="4" destOrd="0" presId="urn:microsoft.com/office/officeart/2005/8/layout/vList2"/>
    <dgm:cxn modelId="{CFAEC38F-8CAB-43AA-8779-95B5222EF0D7}" type="presParOf" srcId="{FACF969A-1D9F-493D-882C-A5AC5D49CB89}" destId="{8776D6E5-269C-4598-A3A7-4ED1AB9ACFD3}" srcOrd="5" destOrd="0" presId="urn:microsoft.com/office/officeart/2005/8/layout/vList2"/>
    <dgm:cxn modelId="{112C7FE9-1213-4179-80CF-645209A45DFF}" type="presParOf" srcId="{FACF969A-1D9F-493D-882C-A5AC5D49CB89}" destId="{C240943B-8011-40D0-B3C2-49760443D7F2}" srcOrd="6" destOrd="0" presId="urn:microsoft.com/office/officeart/2005/8/layout/vList2"/>
    <dgm:cxn modelId="{840D0DAE-33C8-4FA1-9E3F-AA05B1F36A5B}" type="presParOf" srcId="{FACF969A-1D9F-493D-882C-A5AC5D49CB89}" destId="{7D909AA3-5C32-4ED1-98EF-15F422F1E3C7}" srcOrd="7" destOrd="0" presId="urn:microsoft.com/office/officeart/2005/8/layout/vList2"/>
    <dgm:cxn modelId="{00A9CD95-8097-4771-9166-F25FA9FCEF3C}" type="presParOf" srcId="{FACF969A-1D9F-493D-882C-A5AC5D49CB89}" destId="{9C58672E-9D46-4618-8AD4-A45198670AFD}" srcOrd="8" destOrd="0" presId="urn:microsoft.com/office/officeart/2005/8/layout/vList2"/>
    <dgm:cxn modelId="{789525FB-37EE-4C84-A865-0503B2F368ED}" type="presParOf" srcId="{FACF969A-1D9F-493D-882C-A5AC5D49CB89}" destId="{A23E793A-9A7D-4E8B-B637-ECBC40BA1F67}" srcOrd="9" destOrd="0" presId="urn:microsoft.com/office/officeart/2005/8/layout/vList2"/>
    <dgm:cxn modelId="{E8871831-51E8-48E6-B205-682D9B942112}" type="presParOf" srcId="{FACF969A-1D9F-493D-882C-A5AC5D49CB89}" destId="{F1F0DC04-6E2A-40DA-A0F0-F16A9C4C7CF1}" srcOrd="10" destOrd="0" presId="urn:microsoft.com/office/officeart/2005/8/layout/vList2"/>
    <dgm:cxn modelId="{91D8443F-EE55-412E-A425-511FDDDBF647}" type="presParOf" srcId="{FACF969A-1D9F-493D-882C-A5AC5D49CB89}" destId="{5AAA3EA7-F983-44DF-B906-26A86B9A6C81}" srcOrd="11" destOrd="0" presId="urn:microsoft.com/office/officeart/2005/8/layout/vList2"/>
    <dgm:cxn modelId="{C957A364-8CAF-4A39-9305-D8FF4139AB08}" type="presParOf" srcId="{FACF969A-1D9F-493D-882C-A5AC5D49CB89}" destId="{CBE6A35C-EE80-438D-A507-3BC58D85FE00}" srcOrd="12" destOrd="0" presId="urn:microsoft.com/office/officeart/2005/8/layout/vList2"/>
    <dgm:cxn modelId="{540C69BD-BD49-40BC-A6F3-C885F263A68E}" type="presParOf" srcId="{FACF969A-1D9F-493D-882C-A5AC5D49CB89}" destId="{1EB350CF-30C2-4956-9E5E-465238FD94AC}" srcOrd="13" destOrd="0" presId="urn:microsoft.com/office/officeart/2005/8/layout/vList2"/>
    <dgm:cxn modelId="{B469F3C5-18D3-45DD-B0FB-1ADB9ED30F3F}" type="presParOf" srcId="{FACF969A-1D9F-493D-882C-A5AC5D49CB89}" destId="{79796DD2-8BC7-4FDB-A5D6-784F9571D1C0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C55AAAD-6937-456F-99C6-A967B55A8B52}" type="doc">
      <dgm:prSet loTypeId="urn:microsoft.com/office/officeart/2005/8/layout/vList2" loCatId="list" qsTypeId="urn:microsoft.com/office/officeart/2005/8/quickstyle/simple1#1" qsCatId="simple" csTypeId="urn:microsoft.com/office/officeart/2005/8/colors/colorful2#1" csCatId="colorful"/>
      <dgm:spPr/>
      <dgm:t>
        <a:bodyPr/>
        <a:lstStyle/>
        <a:p>
          <a:endParaRPr lang="en-US"/>
        </a:p>
      </dgm:t>
    </dgm:pt>
    <dgm:pt modelId="{F622A3BF-FDF4-4877-8F89-C5F141C869D2}">
      <dgm:prSet/>
      <dgm:spPr/>
      <dgm:t>
        <a:bodyPr/>
        <a:lstStyle/>
        <a:p>
          <a:r>
            <a:rPr lang="en-US"/>
            <a:t>NHS</a:t>
          </a:r>
        </a:p>
      </dgm:t>
    </dgm:pt>
    <dgm:pt modelId="{56A182AD-26DE-463E-8E7A-8F330D1FD8DF}" type="parTrans" cxnId="{34F4CBE8-D50D-42D2-BC69-406CC6A9071B}">
      <dgm:prSet/>
      <dgm:spPr/>
      <dgm:t>
        <a:bodyPr/>
        <a:lstStyle/>
        <a:p>
          <a:endParaRPr lang="en-US"/>
        </a:p>
      </dgm:t>
    </dgm:pt>
    <dgm:pt modelId="{BDB6BC66-6E6F-4872-9EBB-C9C8F267856D}" type="sibTrans" cxnId="{34F4CBE8-D50D-42D2-BC69-406CC6A9071B}">
      <dgm:prSet/>
      <dgm:spPr/>
      <dgm:t>
        <a:bodyPr/>
        <a:lstStyle/>
        <a:p>
          <a:endParaRPr lang="en-US"/>
        </a:p>
      </dgm:t>
    </dgm:pt>
    <dgm:pt modelId="{04033BB2-8D50-42BE-AB5B-075725B041C5}">
      <dgm:prSet/>
      <dgm:spPr/>
      <dgm:t>
        <a:bodyPr/>
        <a:lstStyle/>
        <a:p>
          <a:r>
            <a:rPr lang="en-US"/>
            <a:t>Social care services</a:t>
          </a:r>
        </a:p>
      </dgm:t>
    </dgm:pt>
    <dgm:pt modelId="{134F8E99-F61C-45A4-9C3E-612685959459}" type="parTrans" cxnId="{2F30BC08-2AB2-4CDF-9C25-CF7A424935C1}">
      <dgm:prSet/>
      <dgm:spPr/>
      <dgm:t>
        <a:bodyPr/>
        <a:lstStyle/>
        <a:p>
          <a:endParaRPr lang="en-US"/>
        </a:p>
      </dgm:t>
    </dgm:pt>
    <dgm:pt modelId="{613118BF-3150-4C9C-8756-FF722BDD2A41}" type="sibTrans" cxnId="{2F30BC08-2AB2-4CDF-9C25-CF7A424935C1}">
      <dgm:prSet/>
      <dgm:spPr/>
      <dgm:t>
        <a:bodyPr/>
        <a:lstStyle/>
        <a:p>
          <a:endParaRPr lang="en-US"/>
        </a:p>
      </dgm:t>
    </dgm:pt>
    <dgm:pt modelId="{E9D5B1FA-BCF8-497F-A91F-1045025069B6}">
      <dgm:prSet/>
      <dgm:spPr/>
      <dgm:t>
        <a:bodyPr/>
        <a:lstStyle/>
        <a:p>
          <a:r>
            <a:rPr lang="en-US"/>
            <a:t>Local authorities</a:t>
          </a:r>
        </a:p>
      </dgm:t>
    </dgm:pt>
    <dgm:pt modelId="{3887FADA-0292-40FF-9490-96FB01CAAA76}" type="parTrans" cxnId="{2E5D94B0-A37D-4163-BD66-216294249ED5}">
      <dgm:prSet/>
      <dgm:spPr/>
      <dgm:t>
        <a:bodyPr/>
        <a:lstStyle/>
        <a:p>
          <a:endParaRPr lang="en-US"/>
        </a:p>
      </dgm:t>
    </dgm:pt>
    <dgm:pt modelId="{B9BECDE4-0D0E-4702-9330-C98142259942}" type="sibTrans" cxnId="{2E5D94B0-A37D-4163-BD66-216294249ED5}">
      <dgm:prSet/>
      <dgm:spPr/>
      <dgm:t>
        <a:bodyPr/>
        <a:lstStyle/>
        <a:p>
          <a:endParaRPr lang="en-US"/>
        </a:p>
      </dgm:t>
    </dgm:pt>
    <dgm:pt modelId="{A9D2E659-1026-4B22-96C5-807D137ADB3E}">
      <dgm:prSet/>
      <dgm:spPr/>
      <dgm:t>
        <a:bodyPr/>
        <a:lstStyle/>
        <a:p>
          <a:r>
            <a:rPr lang="en-US"/>
            <a:t>Voluntary organisations</a:t>
          </a:r>
        </a:p>
      </dgm:t>
    </dgm:pt>
    <dgm:pt modelId="{ABC930A7-0E92-4281-97CD-4489E991225F}" type="parTrans" cxnId="{F73CA081-4529-4840-B97D-7E07BF83E361}">
      <dgm:prSet/>
      <dgm:spPr/>
      <dgm:t>
        <a:bodyPr/>
        <a:lstStyle/>
        <a:p>
          <a:endParaRPr lang="en-US"/>
        </a:p>
      </dgm:t>
    </dgm:pt>
    <dgm:pt modelId="{F8EE5345-0AAA-41C5-8BF5-77F182A017DA}" type="sibTrans" cxnId="{F73CA081-4529-4840-B97D-7E07BF83E361}">
      <dgm:prSet/>
      <dgm:spPr/>
      <dgm:t>
        <a:bodyPr/>
        <a:lstStyle/>
        <a:p>
          <a:endParaRPr lang="en-US"/>
        </a:p>
      </dgm:t>
    </dgm:pt>
    <dgm:pt modelId="{EEB9D028-1699-426F-9250-BA3A4A200875}">
      <dgm:prSet/>
      <dgm:spPr/>
      <dgm:t>
        <a:bodyPr/>
        <a:lstStyle/>
        <a:p>
          <a:r>
            <a:rPr lang="en-US"/>
            <a:t>Community services</a:t>
          </a:r>
        </a:p>
      </dgm:t>
    </dgm:pt>
    <dgm:pt modelId="{56A587F1-AFF3-4A74-BD4D-3140DE6107FD}" type="parTrans" cxnId="{C0F3C361-7E7C-485B-8FBD-C1C8A068A21B}">
      <dgm:prSet/>
      <dgm:spPr/>
      <dgm:t>
        <a:bodyPr/>
        <a:lstStyle/>
        <a:p>
          <a:endParaRPr lang="en-US"/>
        </a:p>
      </dgm:t>
    </dgm:pt>
    <dgm:pt modelId="{CE621004-6CBD-42BF-8F2C-C137AB073DA6}" type="sibTrans" cxnId="{C0F3C361-7E7C-485B-8FBD-C1C8A068A21B}">
      <dgm:prSet/>
      <dgm:spPr/>
      <dgm:t>
        <a:bodyPr/>
        <a:lstStyle/>
        <a:p>
          <a:endParaRPr lang="en-US"/>
        </a:p>
      </dgm:t>
    </dgm:pt>
    <dgm:pt modelId="{755BE6FF-7E55-4038-ACE7-783FF20D4ACD}">
      <dgm:prSet/>
      <dgm:spPr/>
      <dgm:t>
        <a:bodyPr/>
        <a:lstStyle/>
        <a:p>
          <a:r>
            <a:rPr lang="en-US"/>
            <a:t>Digital health providers</a:t>
          </a:r>
        </a:p>
      </dgm:t>
    </dgm:pt>
    <dgm:pt modelId="{FDAED95F-9E32-4CFF-8CEA-C0968086DD9B}" type="parTrans" cxnId="{0BCE10F8-99EB-41EE-872F-11ACBD96B838}">
      <dgm:prSet/>
      <dgm:spPr/>
      <dgm:t>
        <a:bodyPr/>
        <a:lstStyle/>
        <a:p>
          <a:endParaRPr lang="en-US"/>
        </a:p>
      </dgm:t>
    </dgm:pt>
    <dgm:pt modelId="{C31EBDBB-DABD-41FE-92AC-370B24FD0107}" type="sibTrans" cxnId="{0BCE10F8-99EB-41EE-872F-11ACBD96B838}">
      <dgm:prSet/>
      <dgm:spPr/>
      <dgm:t>
        <a:bodyPr/>
        <a:lstStyle/>
        <a:p>
          <a:endParaRPr lang="en-US"/>
        </a:p>
      </dgm:t>
    </dgm:pt>
    <dgm:pt modelId="{DFDCF22D-5C10-41F0-A16B-F46779C7CC46}" type="pres">
      <dgm:prSet presAssocID="{5C55AAAD-6937-456F-99C6-A967B55A8B52}" presName="linear" presStyleCnt="0">
        <dgm:presLayoutVars>
          <dgm:animLvl val="lvl"/>
          <dgm:resizeHandles val="exact"/>
        </dgm:presLayoutVars>
      </dgm:prSet>
      <dgm:spPr/>
    </dgm:pt>
    <dgm:pt modelId="{64B1A15E-B02F-432F-B109-C4925B01E136}" type="pres">
      <dgm:prSet presAssocID="{F622A3BF-FDF4-4877-8F89-C5F141C869D2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2CFE03A1-AAF9-43E7-9609-B16B489F1E5F}" type="pres">
      <dgm:prSet presAssocID="{BDB6BC66-6E6F-4872-9EBB-C9C8F267856D}" presName="spacer" presStyleCnt="0"/>
      <dgm:spPr/>
    </dgm:pt>
    <dgm:pt modelId="{DD5F24AD-9518-48BF-90BA-F2DBD9B0BF23}" type="pres">
      <dgm:prSet presAssocID="{04033BB2-8D50-42BE-AB5B-075725B041C5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A6A83923-6457-47B1-9FF1-0AA6789E8DA2}" type="pres">
      <dgm:prSet presAssocID="{613118BF-3150-4C9C-8756-FF722BDD2A41}" presName="spacer" presStyleCnt="0"/>
      <dgm:spPr/>
    </dgm:pt>
    <dgm:pt modelId="{05743E27-39D2-44DF-851E-1471A17AE3EC}" type="pres">
      <dgm:prSet presAssocID="{E9D5B1FA-BCF8-497F-A91F-1045025069B6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97D11723-CDBB-4AC2-BF04-75A69C576323}" type="pres">
      <dgm:prSet presAssocID="{B9BECDE4-0D0E-4702-9330-C98142259942}" presName="spacer" presStyleCnt="0"/>
      <dgm:spPr/>
    </dgm:pt>
    <dgm:pt modelId="{34392B9C-D6D8-4F67-9E7D-4ADAEDD3859A}" type="pres">
      <dgm:prSet presAssocID="{A9D2E659-1026-4B22-96C5-807D137ADB3E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5C2C8549-A9A7-4705-85DB-F0C29EC2E390}" type="pres">
      <dgm:prSet presAssocID="{F8EE5345-0AAA-41C5-8BF5-77F182A017DA}" presName="spacer" presStyleCnt="0"/>
      <dgm:spPr/>
    </dgm:pt>
    <dgm:pt modelId="{246241B2-8CD8-4AE6-A472-3A9F6F08F40A}" type="pres">
      <dgm:prSet presAssocID="{EEB9D028-1699-426F-9250-BA3A4A200875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F6A6A91F-0BF9-44EF-A702-574C133AB48E}" type="pres">
      <dgm:prSet presAssocID="{CE621004-6CBD-42BF-8F2C-C137AB073DA6}" presName="spacer" presStyleCnt="0"/>
      <dgm:spPr/>
    </dgm:pt>
    <dgm:pt modelId="{9FAE5090-DBF4-483F-93B7-61D54399531C}" type="pres">
      <dgm:prSet presAssocID="{755BE6FF-7E55-4038-ACE7-783FF20D4ACD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2F30BC08-2AB2-4CDF-9C25-CF7A424935C1}" srcId="{5C55AAAD-6937-456F-99C6-A967B55A8B52}" destId="{04033BB2-8D50-42BE-AB5B-075725B041C5}" srcOrd="1" destOrd="0" parTransId="{134F8E99-F61C-45A4-9C3E-612685959459}" sibTransId="{613118BF-3150-4C9C-8756-FF722BDD2A41}"/>
    <dgm:cxn modelId="{C53AFE31-9ADB-4FDE-A055-6DD855681977}" type="presOf" srcId="{A9D2E659-1026-4B22-96C5-807D137ADB3E}" destId="{34392B9C-D6D8-4F67-9E7D-4ADAEDD3859A}" srcOrd="0" destOrd="0" presId="urn:microsoft.com/office/officeart/2005/8/layout/vList2"/>
    <dgm:cxn modelId="{081F2C3D-E930-4931-9635-588D86894568}" type="presOf" srcId="{755BE6FF-7E55-4038-ACE7-783FF20D4ACD}" destId="{9FAE5090-DBF4-483F-93B7-61D54399531C}" srcOrd="0" destOrd="0" presId="urn:microsoft.com/office/officeart/2005/8/layout/vList2"/>
    <dgm:cxn modelId="{C0F3C361-7E7C-485B-8FBD-C1C8A068A21B}" srcId="{5C55AAAD-6937-456F-99C6-A967B55A8B52}" destId="{EEB9D028-1699-426F-9250-BA3A4A200875}" srcOrd="4" destOrd="0" parTransId="{56A587F1-AFF3-4A74-BD4D-3140DE6107FD}" sibTransId="{CE621004-6CBD-42BF-8F2C-C137AB073DA6}"/>
    <dgm:cxn modelId="{BE35466D-FDEE-434A-A288-752F1C2F5963}" type="presOf" srcId="{F622A3BF-FDF4-4877-8F89-C5F141C869D2}" destId="{64B1A15E-B02F-432F-B109-C4925B01E136}" srcOrd="0" destOrd="0" presId="urn:microsoft.com/office/officeart/2005/8/layout/vList2"/>
    <dgm:cxn modelId="{F73CA081-4529-4840-B97D-7E07BF83E361}" srcId="{5C55AAAD-6937-456F-99C6-A967B55A8B52}" destId="{A9D2E659-1026-4B22-96C5-807D137ADB3E}" srcOrd="3" destOrd="0" parTransId="{ABC930A7-0E92-4281-97CD-4489E991225F}" sibTransId="{F8EE5345-0AAA-41C5-8BF5-77F182A017DA}"/>
    <dgm:cxn modelId="{AF22118D-6FB4-46BD-91D7-427FDBE395CA}" type="presOf" srcId="{04033BB2-8D50-42BE-AB5B-075725B041C5}" destId="{DD5F24AD-9518-48BF-90BA-F2DBD9B0BF23}" srcOrd="0" destOrd="0" presId="urn:microsoft.com/office/officeart/2005/8/layout/vList2"/>
    <dgm:cxn modelId="{678D4596-A299-4CF6-A8C8-7A641ED803E4}" type="presOf" srcId="{E9D5B1FA-BCF8-497F-A91F-1045025069B6}" destId="{05743E27-39D2-44DF-851E-1471A17AE3EC}" srcOrd="0" destOrd="0" presId="urn:microsoft.com/office/officeart/2005/8/layout/vList2"/>
    <dgm:cxn modelId="{2E5D94B0-A37D-4163-BD66-216294249ED5}" srcId="{5C55AAAD-6937-456F-99C6-A967B55A8B52}" destId="{E9D5B1FA-BCF8-497F-A91F-1045025069B6}" srcOrd="2" destOrd="0" parTransId="{3887FADA-0292-40FF-9490-96FB01CAAA76}" sibTransId="{B9BECDE4-0D0E-4702-9330-C98142259942}"/>
    <dgm:cxn modelId="{1650CCB7-D76B-4652-83D9-AFD8B919B297}" type="presOf" srcId="{5C55AAAD-6937-456F-99C6-A967B55A8B52}" destId="{DFDCF22D-5C10-41F0-A16B-F46779C7CC46}" srcOrd="0" destOrd="0" presId="urn:microsoft.com/office/officeart/2005/8/layout/vList2"/>
    <dgm:cxn modelId="{34F4CBE8-D50D-42D2-BC69-406CC6A9071B}" srcId="{5C55AAAD-6937-456F-99C6-A967B55A8B52}" destId="{F622A3BF-FDF4-4877-8F89-C5F141C869D2}" srcOrd="0" destOrd="0" parTransId="{56A182AD-26DE-463E-8E7A-8F330D1FD8DF}" sibTransId="{BDB6BC66-6E6F-4872-9EBB-C9C8F267856D}"/>
    <dgm:cxn modelId="{E38583F1-1D1F-4693-83E7-575448D89530}" type="presOf" srcId="{EEB9D028-1699-426F-9250-BA3A4A200875}" destId="{246241B2-8CD8-4AE6-A472-3A9F6F08F40A}" srcOrd="0" destOrd="0" presId="urn:microsoft.com/office/officeart/2005/8/layout/vList2"/>
    <dgm:cxn modelId="{0BCE10F8-99EB-41EE-872F-11ACBD96B838}" srcId="{5C55AAAD-6937-456F-99C6-A967B55A8B52}" destId="{755BE6FF-7E55-4038-ACE7-783FF20D4ACD}" srcOrd="5" destOrd="0" parTransId="{FDAED95F-9E32-4CFF-8CEA-C0968086DD9B}" sibTransId="{C31EBDBB-DABD-41FE-92AC-370B24FD0107}"/>
    <dgm:cxn modelId="{53ACEA30-28CA-4DF9-AABB-95E91EE3142F}" type="presParOf" srcId="{DFDCF22D-5C10-41F0-A16B-F46779C7CC46}" destId="{64B1A15E-B02F-432F-B109-C4925B01E136}" srcOrd="0" destOrd="0" presId="urn:microsoft.com/office/officeart/2005/8/layout/vList2"/>
    <dgm:cxn modelId="{352BC7F5-D168-40B4-939B-F1D2D21DF7E1}" type="presParOf" srcId="{DFDCF22D-5C10-41F0-A16B-F46779C7CC46}" destId="{2CFE03A1-AAF9-43E7-9609-B16B489F1E5F}" srcOrd="1" destOrd="0" presId="urn:microsoft.com/office/officeart/2005/8/layout/vList2"/>
    <dgm:cxn modelId="{A3D56A0A-9615-44F9-84FF-008BDFEAD99E}" type="presParOf" srcId="{DFDCF22D-5C10-41F0-A16B-F46779C7CC46}" destId="{DD5F24AD-9518-48BF-90BA-F2DBD9B0BF23}" srcOrd="2" destOrd="0" presId="urn:microsoft.com/office/officeart/2005/8/layout/vList2"/>
    <dgm:cxn modelId="{EA3C3E00-B036-4F98-90E3-B34277D77487}" type="presParOf" srcId="{DFDCF22D-5C10-41F0-A16B-F46779C7CC46}" destId="{A6A83923-6457-47B1-9FF1-0AA6789E8DA2}" srcOrd="3" destOrd="0" presId="urn:microsoft.com/office/officeart/2005/8/layout/vList2"/>
    <dgm:cxn modelId="{11A06363-2FE8-4989-A7D6-77368626B647}" type="presParOf" srcId="{DFDCF22D-5C10-41F0-A16B-F46779C7CC46}" destId="{05743E27-39D2-44DF-851E-1471A17AE3EC}" srcOrd="4" destOrd="0" presId="urn:microsoft.com/office/officeart/2005/8/layout/vList2"/>
    <dgm:cxn modelId="{55F6F1FE-A96C-4CBC-8B47-D8115A10CEE5}" type="presParOf" srcId="{DFDCF22D-5C10-41F0-A16B-F46779C7CC46}" destId="{97D11723-CDBB-4AC2-BF04-75A69C576323}" srcOrd="5" destOrd="0" presId="urn:microsoft.com/office/officeart/2005/8/layout/vList2"/>
    <dgm:cxn modelId="{C292ED22-552D-4090-94F0-CD2B2E94BB92}" type="presParOf" srcId="{DFDCF22D-5C10-41F0-A16B-F46779C7CC46}" destId="{34392B9C-D6D8-4F67-9E7D-4ADAEDD3859A}" srcOrd="6" destOrd="0" presId="urn:microsoft.com/office/officeart/2005/8/layout/vList2"/>
    <dgm:cxn modelId="{CF13C3BA-5FDC-4FFE-9EAB-016D10A4997A}" type="presParOf" srcId="{DFDCF22D-5C10-41F0-A16B-F46779C7CC46}" destId="{5C2C8549-A9A7-4705-85DB-F0C29EC2E390}" srcOrd="7" destOrd="0" presId="urn:microsoft.com/office/officeart/2005/8/layout/vList2"/>
    <dgm:cxn modelId="{3B11C314-12E5-441D-992E-8A425F8B3301}" type="presParOf" srcId="{DFDCF22D-5C10-41F0-A16B-F46779C7CC46}" destId="{246241B2-8CD8-4AE6-A472-3A9F6F08F40A}" srcOrd="8" destOrd="0" presId="urn:microsoft.com/office/officeart/2005/8/layout/vList2"/>
    <dgm:cxn modelId="{B5F97C0E-53F7-4E59-A0AC-4C8A87B6EB62}" type="presParOf" srcId="{DFDCF22D-5C10-41F0-A16B-F46779C7CC46}" destId="{F6A6A91F-0BF9-44EF-A702-574C133AB48E}" srcOrd="9" destOrd="0" presId="urn:microsoft.com/office/officeart/2005/8/layout/vList2"/>
    <dgm:cxn modelId="{4A6AC530-2890-41E7-B76F-6CBA87950BE6}" type="presParOf" srcId="{DFDCF22D-5C10-41F0-A16B-F46779C7CC46}" destId="{9FAE5090-DBF4-483F-93B7-61D54399531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9874EB4-C098-44FC-A756-2171967BA221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8FA3B05-83AF-4164-957B-8BD482C2E8F9}">
      <dgm:prSet/>
      <dgm:spPr/>
      <dgm:t>
        <a:bodyPr/>
        <a:lstStyle/>
        <a:p>
          <a:r>
            <a:rPr lang="en-US"/>
            <a:t>NHS</a:t>
          </a:r>
        </a:p>
      </dgm:t>
    </dgm:pt>
    <dgm:pt modelId="{ED440DB6-C960-4CAE-BFF3-2671A1BA0EE6}" type="parTrans" cxnId="{E6827833-4BE5-4063-8A05-5348544A911C}">
      <dgm:prSet/>
      <dgm:spPr/>
      <dgm:t>
        <a:bodyPr/>
        <a:lstStyle/>
        <a:p>
          <a:endParaRPr lang="en-US"/>
        </a:p>
      </dgm:t>
    </dgm:pt>
    <dgm:pt modelId="{9BCF4BF8-F4C8-4109-A4E5-57CFA69CE448}" type="sibTrans" cxnId="{E6827833-4BE5-4063-8A05-5348544A911C}">
      <dgm:prSet/>
      <dgm:spPr/>
      <dgm:t>
        <a:bodyPr/>
        <a:lstStyle/>
        <a:p>
          <a:endParaRPr lang="en-US"/>
        </a:p>
      </dgm:t>
    </dgm:pt>
    <dgm:pt modelId="{5F584C57-1CA0-41EF-BD24-ADAE8585DA55}">
      <dgm:prSet/>
      <dgm:spPr/>
      <dgm:t>
        <a:bodyPr/>
        <a:lstStyle/>
        <a:p>
          <a:r>
            <a:rPr lang="en-US"/>
            <a:t>Local Authorities</a:t>
          </a:r>
        </a:p>
      </dgm:t>
    </dgm:pt>
    <dgm:pt modelId="{21D7B4C5-88B6-4425-B11E-00253297C91A}" type="parTrans" cxnId="{9C21C861-522F-496B-BE9E-067335523D13}">
      <dgm:prSet/>
      <dgm:spPr/>
      <dgm:t>
        <a:bodyPr/>
        <a:lstStyle/>
        <a:p>
          <a:endParaRPr lang="en-US"/>
        </a:p>
      </dgm:t>
    </dgm:pt>
    <dgm:pt modelId="{B694BDB6-7E95-4104-BB02-8B0D585DAE2C}" type="sibTrans" cxnId="{9C21C861-522F-496B-BE9E-067335523D13}">
      <dgm:prSet/>
      <dgm:spPr/>
      <dgm:t>
        <a:bodyPr/>
        <a:lstStyle/>
        <a:p>
          <a:endParaRPr lang="en-US"/>
        </a:p>
      </dgm:t>
    </dgm:pt>
    <dgm:pt modelId="{7461ACA4-97E2-4C0B-BD9B-91DB30A47989}">
      <dgm:prSet/>
      <dgm:spPr/>
      <dgm:t>
        <a:bodyPr/>
        <a:lstStyle/>
        <a:p>
          <a:r>
            <a:rPr lang="en-US"/>
            <a:t>Third Sector</a:t>
          </a:r>
        </a:p>
      </dgm:t>
    </dgm:pt>
    <dgm:pt modelId="{7F847491-3CBA-4728-B77E-FEF3237CF372}" type="parTrans" cxnId="{00D16E61-554F-4DD1-9DC9-4C442AC53333}">
      <dgm:prSet/>
      <dgm:spPr/>
      <dgm:t>
        <a:bodyPr/>
        <a:lstStyle/>
        <a:p>
          <a:endParaRPr lang="en-US"/>
        </a:p>
      </dgm:t>
    </dgm:pt>
    <dgm:pt modelId="{0368C16F-BBD5-49FE-B351-8BF486B69F7C}" type="sibTrans" cxnId="{00D16E61-554F-4DD1-9DC9-4C442AC53333}">
      <dgm:prSet/>
      <dgm:spPr/>
      <dgm:t>
        <a:bodyPr/>
        <a:lstStyle/>
        <a:p>
          <a:endParaRPr lang="en-US"/>
        </a:p>
      </dgm:t>
    </dgm:pt>
    <dgm:pt modelId="{9C5D0BE8-2D38-45C6-8662-4EFC7151B185}">
      <dgm:prSet/>
      <dgm:spPr/>
      <dgm:t>
        <a:bodyPr/>
        <a:lstStyle/>
        <a:p>
          <a:r>
            <a:rPr lang="en-US"/>
            <a:t>Private Sector</a:t>
          </a:r>
        </a:p>
      </dgm:t>
    </dgm:pt>
    <dgm:pt modelId="{2E446517-7754-4C1D-9A11-E1240651F51E}" type="parTrans" cxnId="{D2661823-B504-4C1A-A09A-6C344A10D1F1}">
      <dgm:prSet/>
      <dgm:spPr/>
      <dgm:t>
        <a:bodyPr/>
        <a:lstStyle/>
        <a:p>
          <a:endParaRPr lang="en-US"/>
        </a:p>
      </dgm:t>
    </dgm:pt>
    <dgm:pt modelId="{8F41A2B4-BEC7-47F1-8265-2322B50081BA}" type="sibTrans" cxnId="{D2661823-B504-4C1A-A09A-6C344A10D1F1}">
      <dgm:prSet/>
      <dgm:spPr/>
      <dgm:t>
        <a:bodyPr/>
        <a:lstStyle/>
        <a:p>
          <a:endParaRPr lang="en-US"/>
        </a:p>
      </dgm:t>
    </dgm:pt>
    <dgm:pt modelId="{4FF6E938-DEF2-42CF-BB9C-F292CA8EB010}">
      <dgm:prSet/>
      <dgm:spPr/>
      <dgm:t>
        <a:bodyPr/>
        <a:lstStyle/>
        <a:p>
          <a:r>
            <a:rPr lang="en-US"/>
            <a:t>Community Services</a:t>
          </a:r>
        </a:p>
      </dgm:t>
    </dgm:pt>
    <dgm:pt modelId="{DC735FCB-1F88-4846-A4F1-1092CB5104BB}" type="parTrans" cxnId="{012DD2B6-80CB-4D3F-9A18-3292CAE33877}">
      <dgm:prSet/>
      <dgm:spPr/>
      <dgm:t>
        <a:bodyPr/>
        <a:lstStyle/>
        <a:p>
          <a:endParaRPr lang="en-US"/>
        </a:p>
      </dgm:t>
    </dgm:pt>
    <dgm:pt modelId="{738F83FF-B5E5-47E0-B7D0-DCE6F8C05BE8}" type="sibTrans" cxnId="{012DD2B6-80CB-4D3F-9A18-3292CAE33877}">
      <dgm:prSet/>
      <dgm:spPr/>
      <dgm:t>
        <a:bodyPr/>
        <a:lstStyle/>
        <a:p>
          <a:endParaRPr lang="en-US"/>
        </a:p>
      </dgm:t>
    </dgm:pt>
    <dgm:pt modelId="{AD4B0E5B-5243-4FA8-936C-C450673C0E1B}">
      <dgm:prSet/>
      <dgm:spPr/>
      <dgm:t>
        <a:bodyPr/>
        <a:lstStyle/>
        <a:p>
          <a:r>
            <a:rPr lang="en-US"/>
            <a:t>Map these out and consider the following:</a:t>
          </a:r>
        </a:p>
      </dgm:t>
    </dgm:pt>
    <dgm:pt modelId="{AC8FF78E-EADE-4231-A3F3-1E23CA60C61C}" type="parTrans" cxnId="{7934F8F8-30C9-4448-B30F-8C3CE2605AC4}">
      <dgm:prSet/>
      <dgm:spPr/>
      <dgm:t>
        <a:bodyPr/>
        <a:lstStyle/>
        <a:p>
          <a:endParaRPr lang="en-US"/>
        </a:p>
      </dgm:t>
    </dgm:pt>
    <dgm:pt modelId="{9F9DC2D0-6618-4A5E-911A-340FC6737DB6}" type="sibTrans" cxnId="{7934F8F8-30C9-4448-B30F-8C3CE2605AC4}">
      <dgm:prSet/>
      <dgm:spPr/>
      <dgm:t>
        <a:bodyPr/>
        <a:lstStyle/>
        <a:p>
          <a:endParaRPr lang="en-US"/>
        </a:p>
      </dgm:t>
    </dgm:pt>
    <dgm:pt modelId="{02011E3C-8664-435D-B18B-7F14B939FE0B}" type="pres">
      <dgm:prSet presAssocID="{89874EB4-C098-44FC-A756-2171967BA221}" presName="linear" presStyleCnt="0">
        <dgm:presLayoutVars>
          <dgm:animLvl val="lvl"/>
          <dgm:resizeHandles val="exact"/>
        </dgm:presLayoutVars>
      </dgm:prSet>
      <dgm:spPr/>
    </dgm:pt>
    <dgm:pt modelId="{7C29FFA4-7767-4DCC-AD8F-158197B584C4}" type="pres">
      <dgm:prSet presAssocID="{98FA3B05-83AF-4164-957B-8BD482C2E8F9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C244563F-9A59-4CBE-B356-1A02BF7D82DD}" type="pres">
      <dgm:prSet presAssocID="{9BCF4BF8-F4C8-4109-A4E5-57CFA69CE448}" presName="spacer" presStyleCnt="0"/>
      <dgm:spPr/>
    </dgm:pt>
    <dgm:pt modelId="{77B8BBFD-5B98-434C-822A-C92258EB012C}" type="pres">
      <dgm:prSet presAssocID="{5F584C57-1CA0-41EF-BD24-ADAE8585DA55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940AF9EE-1CB8-450D-84FC-E13E052E44EE}" type="pres">
      <dgm:prSet presAssocID="{B694BDB6-7E95-4104-BB02-8B0D585DAE2C}" presName="spacer" presStyleCnt="0"/>
      <dgm:spPr/>
    </dgm:pt>
    <dgm:pt modelId="{CC88EEFF-BF1D-4135-BA9F-54366E4333A8}" type="pres">
      <dgm:prSet presAssocID="{7461ACA4-97E2-4C0B-BD9B-91DB30A47989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91B63985-C4E9-4AAD-A411-2BF23334F26F}" type="pres">
      <dgm:prSet presAssocID="{0368C16F-BBD5-49FE-B351-8BF486B69F7C}" presName="spacer" presStyleCnt="0"/>
      <dgm:spPr/>
    </dgm:pt>
    <dgm:pt modelId="{AAA6AF98-F1B4-4C0E-84AB-EB1F8FF0B55F}" type="pres">
      <dgm:prSet presAssocID="{9C5D0BE8-2D38-45C6-8662-4EFC7151B185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57715BDF-AF15-4DA2-B24E-73F7E14511D8}" type="pres">
      <dgm:prSet presAssocID="{8F41A2B4-BEC7-47F1-8265-2322B50081BA}" presName="spacer" presStyleCnt="0"/>
      <dgm:spPr/>
    </dgm:pt>
    <dgm:pt modelId="{390AC0AE-AA34-4EE0-AEE6-D193C4AEE370}" type="pres">
      <dgm:prSet presAssocID="{4FF6E938-DEF2-42CF-BB9C-F292CA8EB010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CD0252D2-83A9-4DCD-B2A1-F044FC18B082}" type="pres">
      <dgm:prSet presAssocID="{738F83FF-B5E5-47E0-B7D0-DCE6F8C05BE8}" presName="spacer" presStyleCnt="0"/>
      <dgm:spPr/>
    </dgm:pt>
    <dgm:pt modelId="{9F7E90B1-0EDD-4B78-AF42-B4A206C82227}" type="pres">
      <dgm:prSet presAssocID="{AD4B0E5B-5243-4FA8-936C-C450673C0E1B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62E7C213-BB53-4D89-A2D2-87AAEF0338AF}" type="presOf" srcId="{4FF6E938-DEF2-42CF-BB9C-F292CA8EB010}" destId="{390AC0AE-AA34-4EE0-AEE6-D193C4AEE370}" srcOrd="0" destOrd="0" presId="urn:microsoft.com/office/officeart/2005/8/layout/vList2"/>
    <dgm:cxn modelId="{F0DD6F20-1126-481B-9E36-9C275EA0704A}" type="presOf" srcId="{7461ACA4-97E2-4C0B-BD9B-91DB30A47989}" destId="{CC88EEFF-BF1D-4135-BA9F-54366E4333A8}" srcOrd="0" destOrd="0" presId="urn:microsoft.com/office/officeart/2005/8/layout/vList2"/>
    <dgm:cxn modelId="{D2661823-B504-4C1A-A09A-6C344A10D1F1}" srcId="{89874EB4-C098-44FC-A756-2171967BA221}" destId="{9C5D0BE8-2D38-45C6-8662-4EFC7151B185}" srcOrd="3" destOrd="0" parTransId="{2E446517-7754-4C1D-9A11-E1240651F51E}" sibTransId="{8F41A2B4-BEC7-47F1-8265-2322B50081BA}"/>
    <dgm:cxn modelId="{E6827833-4BE5-4063-8A05-5348544A911C}" srcId="{89874EB4-C098-44FC-A756-2171967BA221}" destId="{98FA3B05-83AF-4164-957B-8BD482C2E8F9}" srcOrd="0" destOrd="0" parTransId="{ED440DB6-C960-4CAE-BFF3-2671A1BA0EE6}" sibTransId="{9BCF4BF8-F4C8-4109-A4E5-57CFA69CE448}"/>
    <dgm:cxn modelId="{7A0F4560-8BF6-4C29-B48F-9147DE090BAB}" type="presOf" srcId="{89874EB4-C098-44FC-A756-2171967BA221}" destId="{02011E3C-8664-435D-B18B-7F14B939FE0B}" srcOrd="0" destOrd="0" presId="urn:microsoft.com/office/officeart/2005/8/layout/vList2"/>
    <dgm:cxn modelId="{00D16E61-554F-4DD1-9DC9-4C442AC53333}" srcId="{89874EB4-C098-44FC-A756-2171967BA221}" destId="{7461ACA4-97E2-4C0B-BD9B-91DB30A47989}" srcOrd="2" destOrd="0" parTransId="{7F847491-3CBA-4728-B77E-FEF3237CF372}" sibTransId="{0368C16F-BBD5-49FE-B351-8BF486B69F7C}"/>
    <dgm:cxn modelId="{9C21C861-522F-496B-BE9E-067335523D13}" srcId="{89874EB4-C098-44FC-A756-2171967BA221}" destId="{5F584C57-1CA0-41EF-BD24-ADAE8585DA55}" srcOrd="1" destOrd="0" parTransId="{21D7B4C5-88B6-4425-B11E-00253297C91A}" sibTransId="{B694BDB6-7E95-4104-BB02-8B0D585DAE2C}"/>
    <dgm:cxn modelId="{3295E06A-067E-4D3D-A29E-C3707907B936}" type="presOf" srcId="{9C5D0BE8-2D38-45C6-8662-4EFC7151B185}" destId="{AAA6AF98-F1B4-4C0E-84AB-EB1F8FF0B55F}" srcOrd="0" destOrd="0" presId="urn:microsoft.com/office/officeart/2005/8/layout/vList2"/>
    <dgm:cxn modelId="{5C7AB989-A012-43BC-8874-60410A6C557A}" type="presOf" srcId="{5F584C57-1CA0-41EF-BD24-ADAE8585DA55}" destId="{77B8BBFD-5B98-434C-822A-C92258EB012C}" srcOrd="0" destOrd="0" presId="urn:microsoft.com/office/officeart/2005/8/layout/vList2"/>
    <dgm:cxn modelId="{012DD2B6-80CB-4D3F-9A18-3292CAE33877}" srcId="{89874EB4-C098-44FC-A756-2171967BA221}" destId="{4FF6E938-DEF2-42CF-BB9C-F292CA8EB010}" srcOrd="4" destOrd="0" parTransId="{DC735FCB-1F88-4846-A4F1-1092CB5104BB}" sibTransId="{738F83FF-B5E5-47E0-B7D0-DCE6F8C05BE8}"/>
    <dgm:cxn modelId="{4A41F2E2-23FD-4AC9-B302-18158A73CB5E}" type="presOf" srcId="{98FA3B05-83AF-4164-957B-8BD482C2E8F9}" destId="{7C29FFA4-7767-4DCC-AD8F-158197B584C4}" srcOrd="0" destOrd="0" presId="urn:microsoft.com/office/officeart/2005/8/layout/vList2"/>
    <dgm:cxn modelId="{7934F8F8-30C9-4448-B30F-8C3CE2605AC4}" srcId="{89874EB4-C098-44FC-A756-2171967BA221}" destId="{AD4B0E5B-5243-4FA8-936C-C450673C0E1B}" srcOrd="5" destOrd="0" parTransId="{AC8FF78E-EADE-4231-A3F3-1E23CA60C61C}" sibTransId="{9F9DC2D0-6618-4A5E-911A-340FC6737DB6}"/>
    <dgm:cxn modelId="{AAAE1AFE-26E0-4FCE-AE0D-0B4A11CE7555}" type="presOf" srcId="{AD4B0E5B-5243-4FA8-936C-C450673C0E1B}" destId="{9F7E90B1-0EDD-4B78-AF42-B4A206C82227}" srcOrd="0" destOrd="0" presId="urn:microsoft.com/office/officeart/2005/8/layout/vList2"/>
    <dgm:cxn modelId="{B3894DFC-05D9-47D0-A33C-6E4F236494D4}" type="presParOf" srcId="{02011E3C-8664-435D-B18B-7F14B939FE0B}" destId="{7C29FFA4-7767-4DCC-AD8F-158197B584C4}" srcOrd="0" destOrd="0" presId="urn:microsoft.com/office/officeart/2005/8/layout/vList2"/>
    <dgm:cxn modelId="{229EA860-EFF5-42C3-9950-5E9F9ABF46A2}" type="presParOf" srcId="{02011E3C-8664-435D-B18B-7F14B939FE0B}" destId="{C244563F-9A59-4CBE-B356-1A02BF7D82DD}" srcOrd="1" destOrd="0" presId="urn:microsoft.com/office/officeart/2005/8/layout/vList2"/>
    <dgm:cxn modelId="{3E19A555-D410-42D7-AA3E-58DD14CE9B1A}" type="presParOf" srcId="{02011E3C-8664-435D-B18B-7F14B939FE0B}" destId="{77B8BBFD-5B98-434C-822A-C92258EB012C}" srcOrd="2" destOrd="0" presId="urn:microsoft.com/office/officeart/2005/8/layout/vList2"/>
    <dgm:cxn modelId="{1E93A0D3-E4CE-440D-B65C-F616A817250A}" type="presParOf" srcId="{02011E3C-8664-435D-B18B-7F14B939FE0B}" destId="{940AF9EE-1CB8-450D-84FC-E13E052E44EE}" srcOrd="3" destOrd="0" presId="urn:microsoft.com/office/officeart/2005/8/layout/vList2"/>
    <dgm:cxn modelId="{2C044D18-0DE8-4902-B3A3-2F8BD813B892}" type="presParOf" srcId="{02011E3C-8664-435D-B18B-7F14B939FE0B}" destId="{CC88EEFF-BF1D-4135-BA9F-54366E4333A8}" srcOrd="4" destOrd="0" presId="urn:microsoft.com/office/officeart/2005/8/layout/vList2"/>
    <dgm:cxn modelId="{7736003E-8980-4092-9E6E-C1E192F9DC70}" type="presParOf" srcId="{02011E3C-8664-435D-B18B-7F14B939FE0B}" destId="{91B63985-C4E9-4AAD-A411-2BF23334F26F}" srcOrd="5" destOrd="0" presId="urn:microsoft.com/office/officeart/2005/8/layout/vList2"/>
    <dgm:cxn modelId="{E71BBDF1-AD39-4B8C-97CB-D328931FF7D3}" type="presParOf" srcId="{02011E3C-8664-435D-B18B-7F14B939FE0B}" destId="{AAA6AF98-F1B4-4C0E-84AB-EB1F8FF0B55F}" srcOrd="6" destOrd="0" presId="urn:microsoft.com/office/officeart/2005/8/layout/vList2"/>
    <dgm:cxn modelId="{E5119EDB-0CBF-4220-91D9-A973F2E69F30}" type="presParOf" srcId="{02011E3C-8664-435D-B18B-7F14B939FE0B}" destId="{57715BDF-AF15-4DA2-B24E-73F7E14511D8}" srcOrd="7" destOrd="0" presId="urn:microsoft.com/office/officeart/2005/8/layout/vList2"/>
    <dgm:cxn modelId="{99AE7DD7-0C21-4736-BAF5-D92B08E86F83}" type="presParOf" srcId="{02011E3C-8664-435D-B18B-7F14B939FE0B}" destId="{390AC0AE-AA34-4EE0-AEE6-D193C4AEE370}" srcOrd="8" destOrd="0" presId="urn:microsoft.com/office/officeart/2005/8/layout/vList2"/>
    <dgm:cxn modelId="{E83BAA2A-849D-4E94-97D0-D91E98755F52}" type="presParOf" srcId="{02011E3C-8664-435D-B18B-7F14B939FE0B}" destId="{CD0252D2-83A9-4DCD-B2A1-F044FC18B082}" srcOrd="9" destOrd="0" presId="urn:microsoft.com/office/officeart/2005/8/layout/vList2"/>
    <dgm:cxn modelId="{03F8ABD2-F60B-48FA-87C6-9CA57A568D5A}" type="presParOf" srcId="{02011E3C-8664-435D-B18B-7F14B939FE0B}" destId="{9F7E90B1-0EDD-4B78-AF42-B4A206C82227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6F942B6-B1A9-414E-837D-A97AA6F58E5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3702D28-21ED-4B99-989E-3EBD2450BB44}">
      <dgm:prSet/>
      <dgm:spPr/>
      <dgm:t>
        <a:bodyPr/>
        <a:lstStyle/>
        <a:p>
          <a:r>
            <a:rPr lang="en-US"/>
            <a:t>How do they interact? </a:t>
          </a:r>
        </a:p>
      </dgm:t>
    </dgm:pt>
    <dgm:pt modelId="{4876786C-8280-475A-B82F-581938FC83B2}" type="parTrans" cxnId="{84EA968A-13F4-4AFD-9CF6-CB9B7665D1AB}">
      <dgm:prSet/>
      <dgm:spPr/>
      <dgm:t>
        <a:bodyPr/>
        <a:lstStyle/>
        <a:p>
          <a:endParaRPr lang="en-US"/>
        </a:p>
      </dgm:t>
    </dgm:pt>
    <dgm:pt modelId="{2570A077-2C0C-45DA-A5AE-0BD8D265293B}" type="sibTrans" cxnId="{84EA968A-13F4-4AFD-9CF6-CB9B7665D1AB}">
      <dgm:prSet/>
      <dgm:spPr/>
      <dgm:t>
        <a:bodyPr/>
        <a:lstStyle/>
        <a:p>
          <a:endParaRPr lang="en-US"/>
        </a:p>
      </dgm:t>
    </dgm:pt>
    <dgm:pt modelId="{14F67561-F1C6-4B9E-A792-5A46780BDD18}">
      <dgm:prSet/>
      <dgm:spPr/>
      <dgm:t>
        <a:bodyPr/>
        <a:lstStyle/>
        <a:p>
          <a:r>
            <a:rPr lang="en-US"/>
            <a:t>Who funds them?</a:t>
          </a:r>
        </a:p>
      </dgm:t>
    </dgm:pt>
    <dgm:pt modelId="{CEC32107-8921-4453-B743-C91101007E52}" type="parTrans" cxnId="{98E9DF1D-7DD5-4E2F-9E3A-9C116DE4F5BF}">
      <dgm:prSet/>
      <dgm:spPr/>
      <dgm:t>
        <a:bodyPr/>
        <a:lstStyle/>
        <a:p>
          <a:endParaRPr lang="en-US"/>
        </a:p>
      </dgm:t>
    </dgm:pt>
    <dgm:pt modelId="{5E39000C-AD92-45D2-89CF-F1A3F982D120}" type="sibTrans" cxnId="{98E9DF1D-7DD5-4E2F-9E3A-9C116DE4F5BF}">
      <dgm:prSet/>
      <dgm:spPr/>
      <dgm:t>
        <a:bodyPr/>
        <a:lstStyle/>
        <a:p>
          <a:endParaRPr lang="en-US"/>
        </a:p>
      </dgm:t>
    </dgm:pt>
    <dgm:pt modelId="{0723420D-E393-4AA6-9EA6-8BB6619BE119}">
      <dgm:prSet/>
      <dgm:spPr/>
      <dgm:t>
        <a:bodyPr/>
        <a:lstStyle/>
        <a:p>
          <a:r>
            <a:rPr lang="en-US"/>
            <a:t>Where do service users move between systems?</a:t>
          </a:r>
        </a:p>
      </dgm:t>
    </dgm:pt>
    <dgm:pt modelId="{8FE4D07F-3ED5-4F0C-A177-7FCE023D92D6}" type="parTrans" cxnId="{7A02970B-5DF1-42DF-9A33-82646DB2EBE8}">
      <dgm:prSet/>
      <dgm:spPr/>
      <dgm:t>
        <a:bodyPr/>
        <a:lstStyle/>
        <a:p>
          <a:endParaRPr lang="en-US"/>
        </a:p>
      </dgm:t>
    </dgm:pt>
    <dgm:pt modelId="{CF285D77-F85D-47AB-A17F-D7BE985C955F}" type="sibTrans" cxnId="{7A02970B-5DF1-42DF-9A33-82646DB2EBE8}">
      <dgm:prSet/>
      <dgm:spPr/>
      <dgm:t>
        <a:bodyPr/>
        <a:lstStyle/>
        <a:p>
          <a:endParaRPr lang="en-US"/>
        </a:p>
      </dgm:t>
    </dgm:pt>
    <dgm:pt modelId="{244CDB44-1165-4A60-A932-3E0A76A65602}" type="pres">
      <dgm:prSet presAssocID="{A6F942B6-B1A9-414E-837D-A97AA6F58E59}" presName="linear" presStyleCnt="0">
        <dgm:presLayoutVars>
          <dgm:animLvl val="lvl"/>
          <dgm:resizeHandles val="exact"/>
        </dgm:presLayoutVars>
      </dgm:prSet>
      <dgm:spPr/>
    </dgm:pt>
    <dgm:pt modelId="{30823D23-17E4-4BD4-9BBA-6D1F6C87F1FD}" type="pres">
      <dgm:prSet presAssocID="{83702D28-21ED-4B99-989E-3EBD2450BB44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4290D90-7A84-46E3-AFC0-86468F7F6AD7}" type="pres">
      <dgm:prSet presAssocID="{2570A077-2C0C-45DA-A5AE-0BD8D265293B}" presName="spacer" presStyleCnt="0"/>
      <dgm:spPr/>
    </dgm:pt>
    <dgm:pt modelId="{43EA4CD7-784D-48AA-9C7C-210711B0B01C}" type="pres">
      <dgm:prSet presAssocID="{14F67561-F1C6-4B9E-A792-5A46780BDD1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4D1D802-45F9-42C2-8D1E-81D6C2E50254}" type="pres">
      <dgm:prSet presAssocID="{5E39000C-AD92-45D2-89CF-F1A3F982D120}" presName="spacer" presStyleCnt="0"/>
      <dgm:spPr/>
    </dgm:pt>
    <dgm:pt modelId="{0F9D83E3-AF9C-44B5-9F35-4A18E9AA70C9}" type="pres">
      <dgm:prSet presAssocID="{0723420D-E393-4AA6-9EA6-8BB6619BE11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7A02970B-5DF1-42DF-9A33-82646DB2EBE8}" srcId="{A6F942B6-B1A9-414E-837D-A97AA6F58E59}" destId="{0723420D-E393-4AA6-9EA6-8BB6619BE119}" srcOrd="2" destOrd="0" parTransId="{8FE4D07F-3ED5-4F0C-A177-7FCE023D92D6}" sibTransId="{CF285D77-F85D-47AB-A17F-D7BE985C955F}"/>
    <dgm:cxn modelId="{1CD0421D-9410-4757-BFC7-AB2CFAFDECA2}" type="presOf" srcId="{14F67561-F1C6-4B9E-A792-5A46780BDD18}" destId="{43EA4CD7-784D-48AA-9C7C-210711B0B01C}" srcOrd="0" destOrd="0" presId="urn:microsoft.com/office/officeart/2005/8/layout/vList2"/>
    <dgm:cxn modelId="{98E9DF1D-7DD5-4E2F-9E3A-9C116DE4F5BF}" srcId="{A6F942B6-B1A9-414E-837D-A97AA6F58E59}" destId="{14F67561-F1C6-4B9E-A792-5A46780BDD18}" srcOrd="1" destOrd="0" parTransId="{CEC32107-8921-4453-B743-C91101007E52}" sibTransId="{5E39000C-AD92-45D2-89CF-F1A3F982D120}"/>
    <dgm:cxn modelId="{7AC51763-249E-4F58-9203-2014A90457C8}" type="presOf" srcId="{0723420D-E393-4AA6-9EA6-8BB6619BE119}" destId="{0F9D83E3-AF9C-44B5-9F35-4A18E9AA70C9}" srcOrd="0" destOrd="0" presId="urn:microsoft.com/office/officeart/2005/8/layout/vList2"/>
    <dgm:cxn modelId="{84EA968A-13F4-4AFD-9CF6-CB9B7665D1AB}" srcId="{A6F942B6-B1A9-414E-837D-A97AA6F58E59}" destId="{83702D28-21ED-4B99-989E-3EBD2450BB44}" srcOrd="0" destOrd="0" parTransId="{4876786C-8280-475A-B82F-581938FC83B2}" sibTransId="{2570A077-2C0C-45DA-A5AE-0BD8D265293B}"/>
    <dgm:cxn modelId="{634879FC-F694-4E31-9224-EB38875F54BD}" type="presOf" srcId="{83702D28-21ED-4B99-989E-3EBD2450BB44}" destId="{30823D23-17E4-4BD4-9BBA-6D1F6C87F1FD}" srcOrd="0" destOrd="0" presId="urn:microsoft.com/office/officeart/2005/8/layout/vList2"/>
    <dgm:cxn modelId="{22368BFD-B056-481A-B978-EB4E4478F6D6}" type="presOf" srcId="{A6F942B6-B1A9-414E-837D-A97AA6F58E59}" destId="{244CDB44-1165-4A60-A932-3E0A76A65602}" srcOrd="0" destOrd="0" presId="urn:microsoft.com/office/officeart/2005/8/layout/vList2"/>
    <dgm:cxn modelId="{49896BC8-B7CE-4E89-8EF9-C59B94C7F8B7}" type="presParOf" srcId="{244CDB44-1165-4A60-A932-3E0A76A65602}" destId="{30823D23-17E4-4BD4-9BBA-6D1F6C87F1FD}" srcOrd="0" destOrd="0" presId="urn:microsoft.com/office/officeart/2005/8/layout/vList2"/>
    <dgm:cxn modelId="{25BFF6BA-6B6C-489B-8475-4E5020C359E1}" type="presParOf" srcId="{244CDB44-1165-4A60-A932-3E0A76A65602}" destId="{F4290D90-7A84-46E3-AFC0-86468F7F6AD7}" srcOrd="1" destOrd="0" presId="urn:microsoft.com/office/officeart/2005/8/layout/vList2"/>
    <dgm:cxn modelId="{1B7F2905-5F25-496E-A484-A15B95452769}" type="presParOf" srcId="{244CDB44-1165-4A60-A932-3E0A76A65602}" destId="{43EA4CD7-784D-48AA-9C7C-210711B0B01C}" srcOrd="2" destOrd="0" presId="urn:microsoft.com/office/officeart/2005/8/layout/vList2"/>
    <dgm:cxn modelId="{85BA8188-A2CD-4320-8D32-A5B3B1E1A33F}" type="presParOf" srcId="{244CDB44-1165-4A60-A932-3E0A76A65602}" destId="{D4D1D802-45F9-42C2-8D1E-81D6C2E50254}" srcOrd="3" destOrd="0" presId="urn:microsoft.com/office/officeart/2005/8/layout/vList2"/>
    <dgm:cxn modelId="{3C786098-6FAF-4BAE-AD55-A2D8B7237C26}" type="presParOf" srcId="{244CDB44-1165-4A60-A932-3E0A76A65602}" destId="{0F9D83E3-AF9C-44B5-9F35-4A18E9AA70C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378A2C9-0A96-454C-95F5-F3D53C7C7230}" type="doc">
      <dgm:prSet loTypeId="urn:microsoft.com/office/officeart/2005/8/layout/default" loCatId="list" qsTypeId="urn:microsoft.com/office/officeart/2005/8/quickstyle/simple1#13" qsCatId="simple" csTypeId="urn:microsoft.com/office/officeart/2005/8/colors/colorful1#2" csCatId="colorful"/>
      <dgm:spPr/>
      <dgm:t>
        <a:bodyPr/>
        <a:lstStyle/>
        <a:p>
          <a:endParaRPr lang="en-US"/>
        </a:p>
      </dgm:t>
    </dgm:pt>
    <dgm:pt modelId="{BA6E71E8-82FF-45C4-9923-E81DBC3B0E83}">
      <dgm:prSet/>
      <dgm:spPr/>
      <dgm:t>
        <a:bodyPr/>
        <a:lstStyle/>
        <a:p>
          <a:r>
            <a:rPr lang="en-US"/>
            <a:t>Mental Health</a:t>
          </a:r>
        </a:p>
      </dgm:t>
    </dgm:pt>
    <dgm:pt modelId="{18C89596-3BD8-435F-BA02-259D2C6AC522}" type="parTrans" cxnId="{AAF80D7D-1E31-41B9-B76D-9918FCC219C5}">
      <dgm:prSet/>
      <dgm:spPr/>
      <dgm:t>
        <a:bodyPr/>
        <a:lstStyle/>
        <a:p>
          <a:endParaRPr lang="en-US"/>
        </a:p>
      </dgm:t>
    </dgm:pt>
    <dgm:pt modelId="{ACAC9DE0-3281-4C8B-9A66-500EB162E9C8}" type="sibTrans" cxnId="{AAF80D7D-1E31-41B9-B76D-9918FCC219C5}">
      <dgm:prSet/>
      <dgm:spPr/>
      <dgm:t>
        <a:bodyPr/>
        <a:lstStyle/>
        <a:p>
          <a:endParaRPr lang="en-US"/>
        </a:p>
      </dgm:t>
    </dgm:pt>
    <dgm:pt modelId="{8BC72A89-8BB5-406F-AACA-CC8A7208A22F}">
      <dgm:prSet/>
      <dgm:spPr/>
      <dgm:t>
        <a:bodyPr/>
        <a:lstStyle/>
        <a:p>
          <a:r>
            <a:rPr lang="en-US"/>
            <a:t>Public Health</a:t>
          </a:r>
        </a:p>
      </dgm:t>
    </dgm:pt>
    <dgm:pt modelId="{80D534D6-C8C1-45EC-BAC2-9A038186ACAE}" type="parTrans" cxnId="{4A22ABFA-E1EB-4CC5-9B8C-FECF5B1E5EF7}">
      <dgm:prSet/>
      <dgm:spPr/>
      <dgm:t>
        <a:bodyPr/>
        <a:lstStyle/>
        <a:p>
          <a:endParaRPr lang="en-US"/>
        </a:p>
      </dgm:t>
    </dgm:pt>
    <dgm:pt modelId="{D2AB57BE-0003-427E-8602-E0793EA056C3}" type="sibTrans" cxnId="{4A22ABFA-E1EB-4CC5-9B8C-FECF5B1E5EF7}">
      <dgm:prSet/>
      <dgm:spPr/>
      <dgm:t>
        <a:bodyPr/>
        <a:lstStyle/>
        <a:p>
          <a:endParaRPr lang="en-US"/>
        </a:p>
      </dgm:t>
    </dgm:pt>
    <dgm:pt modelId="{3FD15B4E-5794-431B-86D7-6146A82EA6E5}">
      <dgm:prSet/>
      <dgm:spPr/>
      <dgm:t>
        <a:bodyPr/>
        <a:lstStyle/>
        <a:p>
          <a:r>
            <a:rPr lang="en-US"/>
            <a:t>Children's Services</a:t>
          </a:r>
        </a:p>
      </dgm:t>
    </dgm:pt>
    <dgm:pt modelId="{D788BBDC-7D7D-431F-BD0A-7932D23F9E05}" type="parTrans" cxnId="{FFF19C4A-5791-4323-A57B-F3D45D018E6E}">
      <dgm:prSet/>
      <dgm:spPr/>
      <dgm:t>
        <a:bodyPr/>
        <a:lstStyle/>
        <a:p>
          <a:endParaRPr lang="en-US"/>
        </a:p>
      </dgm:t>
    </dgm:pt>
    <dgm:pt modelId="{75186BDE-3096-48CB-8459-70D6F8F8DAE7}" type="sibTrans" cxnId="{FFF19C4A-5791-4323-A57B-F3D45D018E6E}">
      <dgm:prSet/>
      <dgm:spPr/>
      <dgm:t>
        <a:bodyPr/>
        <a:lstStyle/>
        <a:p>
          <a:endParaRPr lang="en-US"/>
        </a:p>
      </dgm:t>
    </dgm:pt>
    <dgm:pt modelId="{C487C374-0A78-4BFB-940E-EAC9E8A1EB65}">
      <dgm:prSet/>
      <dgm:spPr/>
      <dgm:t>
        <a:bodyPr/>
        <a:lstStyle/>
        <a:p>
          <a:r>
            <a:rPr lang="en-US"/>
            <a:t>Adult Social Care</a:t>
          </a:r>
        </a:p>
      </dgm:t>
    </dgm:pt>
    <dgm:pt modelId="{73EFD120-3E32-4CF1-8EB3-13EB27277DDE}" type="parTrans" cxnId="{66001DE8-F6CE-4456-B8B4-64644F6D23A1}">
      <dgm:prSet/>
      <dgm:spPr/>
      <dgm:t>
        <a:bodyPr/>
        <a:lstStyle/>
        <a:p>
          <a:endParaRPr lang="en-US"/>
        </a:p>
      </dgm:t>
    </dgm:pt>
    <dgm:pt modelId="{668BE544-6A00-4DFF-B342-717E95EA0465}" type="sibTrans" cxnId="{66001DE8-F6CE-4456-B8B4-64644F6D23A1}">
      <dgm:prSet/>
      <dgm:spPr/>
      <dgm:t>
        <a:bodyPr/>
        <a:lstStyle/>
        <a:p>
          <a:endParaRPr lang="en-US"/>
        </a:p>
      </dgm:t>
    </dgm:pt>
    <dgm:pt modelId="{2BB1B66C-1536-4A6A-8120-1B41CAF40904}">
      <dgm:prSet/>
      <dgm:spPr/>
      <dgm:t>
        <a:bodyPr/>
        <a:lstStyle/>
        <a:p>
          <a:r>
            <a:rPr lang="en-US"/>
            <a:t>Community Care</a:t>
          </a:r>
        </a:p>
      </dgm:t>
    </dgm:pt>
    <dgm:pt modelId="{8947B773-B5CA-4B38-89EE-08D6243D696E}" type="parTrans" cxnId="{42278821-6AE4-4129-AD20-A4FEF68ED109}">
      <dgm:prSet/>
      <dgm:spPr/>
      <dgm:t>
        <a:bodyPr/>
        <a:lstStyle/>
        <a:p>
          <a:endParaRPr lang="en-US"/>
        </a:p>
      </dgm:t>
    </dgm:pt>
    <dgm:pt modelId="{F4D45AFA-5427-419D-BB1E-CFF48DE23DB8}" type="sibTrans" cxnId="{42278821-6AE4-4129-AD20-A4FEF68ED109}">
      <dgm:prSet/>
      <dgm:spPr/>
      <dgm:t>
        <a:bodyPr/>
        <a:lstStyle/>
        <a:p>
          <a:endParaRPr lang="en-US"/>
        </a:p>
      </dgm:t>
    </dgm:pt>
    <dgm:pt modelId="{259A0473-E9AE-4F87-AD91-8B7E7978FCA9}">
      <dgm:prSet/>
      <dgm:spPr/>
      <dgm:t>
        <a:bodyPr/>
        <a:lstStyle/>
        <a:p>
          <a:r>
            <a:rPr lang="en-US"/>
            <a:t>Choose an area and answer the following:</a:t>
          </a:r>
        </a:p>
      </dgm:t>
    </dgm:pt>
    <dgm:pt modelId="{31377C9E-7F64-44EE-9ACA-894B1928122C}" type="parTrans" cxnId="{930C1F7B-4A48-44FD-A3DE-AE46C26EAC3D}">
      <dgm:prSet/>
      <dgm:spPr/>
      <dgm:t>
        <a:bodyPr/>
        <a:lstStyle/>
        <a:p>
          <a:endParaRPr lang="en-US"/>
        </a:p>
      </dgm:t>
    </dgm:pt>
    <dgm:pt modelId="{E8EB6159-CDB0-40E5-9700-A78D2C0B8F64}" type="sibTrans" cxnId="{930C1F7B-4A48-44FD-A3DE-AE46C26EAC3D}">
      <dgm:prSet/>
      <dgm:spPr/>
      <dgm:t>
        <a:bodyPr/>
        <a:lstStyle/>
        <a:p>
          <a:endParaRPr lang="en-US"/>
        </a:p>
      </dgm:t>
    </dgm:pt>
    <dgm:pt modelId="{9276E39F-E46F-4857-AFF9-C2F2BB4963F8}" type="pres">
      <dgm:prSet presAssocID="{0378A2C9-0A96-454C-95F5-F3D53C7C7230}" presName="diagram" presStyleCnt="0">
        <dgm:presLayoutVars>
          <dgm:dir/>
          <dgm:resizeHandles val="exact"/>
        </dgm:presLayoutVars>
      </dgm:prSet>
      <dgm:spPr/>
    </dgm:pt>
    <dgm:pt modelId="{4A207EFB-39B8-453E-B390-041517E3AC3D}" type="pres">
      <dgm:prSet presAssocID="{BA6E71E8-82FF-45C4-9923-E81DBC3B0E83}" presName="node" presStyleLbl="node1" presStyleIdx="0" presStyleCnt="6">
        <dgm:presLayoutVars>
          <dgm:bulletEnabled val="1"/>
        </dgm:presLayoutVars>
      </dgm:prSet>
      <dgm:spPr/>
    </dgm:pt>
    <dgm:pt modelId="{693F120A-11DB-4C1F-8214-E4BC134DA6E5}" type="pres">
      <dgm:prSet presAssocID="{ACAC9DE0-3281-4C8B-9A66-500EB162E9C8}" presName="sibTrans" presStyleCnt="0"/>
      <dgm:spPr/>
    </dgm:pt>
    <dgm:pt modelId="{9DCE93F9-C494-42E9-A0BE-94DCC1886DDA}" type="pres">
      <dgm:prSet presAssocID="{8BC72A89-8BB5-406F-AACA-CC8A7208A22F}" presName="node" presStyleLbl="node1" presStyleIdx="1" presStyleCnt="6">
        <dgm:presLayoutVars>
          <dgm:bulletEnabled val="1"/>
        </dgm:presLayoutVars>
      </dgm:prSet>
      <dgm:spPr/>
    </dgm:pt>
    <dgm:pt modelId="{C6777993-0D98-4715-BDF2-FE8736CD400D}" type="pres">
      <dgm:prSet presAssocID="{D2AB57BE-0003-427E-8602-E0793EA056C3}" presName="sibTrans" presStyleCnt="0"/>
      <dgm:spPr/>
    </dgm:pt>
    <dgm:pt modelId="{AAA69EAC-CC1C-48D7-B838-CDC4D6842391}" type="pres">
      <dgm:prSet presAssocID="{3FD15B4E-5794-431B-86D7-6146A82EA6E5}" presName="node" presStyleLbl="node1" presStyleIdx="2" presStyleCnt="6">
        <dgm:presLayoutVars>
          <dgm:bulletEnabled val="1"/>
        </dgm:presLayoutVars>
      </dgm:prSet>
      <dgm:spPr/>
    </dgm:pt>
    <dgm:pt modelId="{8481EC0B-FA5A-4AE9-840E-049ACE459B5F}" type="pres">
      <dgm:prSet presAssocID="{75186BDE-3096-48CB-8459-70D6F8F8DAE7}" presName="sibTrans" presStyleCnt="0"/>
      <dgm:spPr/>
    </dgm:pt>
    <dgm:pt modelId="{D60BF99D-C5F1-4692-A482-A5FB5DE31F64}" type="pres">
      <dgm:prSet presAssocID="{C487C374-0A78-4BFB-940E-EAC9E8A1EB65}" presName="node" presStyleLbl="node1" presStyleIdx="3" presStyleCnt="6">
        <dgm:presLayoutVars>
          <dgm:bulletEnabled val="1"/>
        </dgm:presLayoutVars>
      </dgm:prSet>
      <dgm:spPr/>
    </dgm:pt>
    <dgm:pt modelId="{28C3541E-AAE2-4330-AB90-7A6CA61B74B2}" type="pres">
      <dgm:prSet presAssocID="{668BE544-6A00-4DFF-B342-717E95EA0465}" presName="sibTrans" presStyleCnt="0"/>
      <dgm:spPr/>
    </dgm:pt>
    <dgm:pt modelId="{9C12F2D5-83D4-4FB8-A592-241B87EEA0AD}" type="pres">
      <dgm:prSet presAssocID="{2BB1B66C-1536-4A6A-8120-1B41CAF40904}" presName="node" presStyleLbl="node1" presStyleIdx="4" presStyleCnt="6">
        <dgm:presLayoutVars>
          <dgm:bulletEnabled val="1"/>
        </dgm:presLayoutVars>
      </dgm:prSet>
      <dgm:spPr/>
    </dgm:pt>
    <dgm:pt modelId="{FE6BDEEC-37C0-4C5E-86B4-4776774B3E7E}" type="pres">
      <dgm:prSet presAssocID="{F4D45AFA-5427-419D-BB1E-CFF48DE23DB8}" presName="sibTrans" presStyleCnt="0"/>
      <dgm:spPr/>
    </dgm:pt>
    <dgm:pt modelId="{154FF13F-3031-4243-B669-25D8E3DD0CD4}" type="pres">
      <dgm:prSet presAssocID="{259A0473-E9AE-4F87-AD91-8B7E7978FCA9}" presName="node" presStyleLbl="node1" presStyleIdx="5" presStyleCnt="6">
        <dgm:presLayoutVars>
          <dgm:bulletEnabled val="1"/>
        </dgm:presLayoutVars>
      </dgm:prSet>
      <dgm:spPr/>
    </dgm:pt>
  </dgm:ptLst>
  <dgm:cxnLst>
    <dgm:cxn modelId="{AADD7A20-5D95-4E99-B4A5-A10B0FD12DD2}" type="presOf" srcId="{C487C374-0A78-4BFB-940E-EAC9E8A1EB65}" destId="{D60BF99D-C5F1-4692-A482-A5FB5DE31F64}" srcOrd="0" destOrd="0" presId="urn:microsoft.com/office/officeart/2005/8/layout/default"/>
    <dgm:cxn modelId="{42278821-6AE4-4129-AD20-A4FEF68ED109}" srcId="{0378A2C9-0A96-454C-95F5-F3D53C7C7230}" destId="{2BB1B66C-1536-4A6A-8120-1B41CAF40904}" srcOrd="4" destOrd="0" parTransId="{8947B773-B5CA-4B38-89EE-08D6243D696E}" sibTransId="{F4D45AFA-5427-419D-BB1E-CFF48DE23DB8}"/>
    <dgm:cxn modelId="{96DF0D33-4345-4B9D-BB02-2C4FCA32FB2F}" type="presOf" srcId="{BA6E71E8-82FF-45C4-9923-E81DBC3B0E83}" destId="{4A207EFB-39B8-453E-B390-041517E3AC3D}" srcOrd="0" destOrd="0" presId="urn:microsoft.com/office/officeart/2005/8/layout/default"/>
    <dgm:cxn modelId="{FFF19C4A-5791-4323-A57B-F3D45D018E6E}" srcId="{0378A2C9-0A96-454C-95F5-F3D53C7C7230}" destId="{3FD15B4E-5794-431B-86D7-6146A82EA6E5}" srcOrd="2" destOrd="0" parTransId="{D788BBDC-7D7D-431F-BD0A-7932D23F9E05}" sibTransId="{75186BDE-3096-48CB-8459-70D6F8F8DAE7}"/>
    <dgm:cxn modelId="{930C1F7B-4A48-44FD-A3DE-AE46C26EAC3D}" srcId="{0378A2C9-0A96-454C-95F5-F3D53C7C7230}" destId="{259A0473-E9AE-4F87-AD91-8B7E7978FCA9}" srcOrd="5" destOrd="0" parTransId="{31377C9E-7F64-44EE-9ACA-894B1928122C}" sibTransId="{E8EB6159-CDB0-40E5-9700-A78D2C0B8F64}"/>
    <dgm:cxn modelId="{AAF80D7D-1E31-41B9-B76D-9918FCC219C5}" srcId="{0378A2C9-0A96-454C-95F5-F3D53C7C7230}" destId="{BA6E71E8-82FF-45C4-9923-E81DBC3B0E83}" srcOrd="0" destOrd="0" parTransId="{18C89596-3BD8-435F-BA02-259D2C6AC522}" sibTransId="{ACAC9DE0-3281-4C8B-9A66-500EB162E9C8}"/>
    <dgm:cxn modelId="{966FAB9D-7619-4BBE-86DD-A96D46FD67C4}" type="presOf" srcId="{259A0473-E9AE-4F87-AD91-8B7E7978FCA9}" destId="{154FF13F-3031-4243-B669-25D8E3DD0CD4}" srcOrd="0" destOrd="0" presId="urn:microsoft.com/office/officeart/2005/8/layout/default"/>
    <dgm:cxn modelId="{0B0A3DA4-A9AB-44FC-88BB-688357C88940}" type="presOf" srcId="{0378A2C9-0A96-454C-95F5-F3D53C7C7230}" destId="{9276E39F-E46F-4857-AFF9-C2F2BB4963F8}" srcOrd="0" destOrd="0" presId="urn:microsoft.com/office/officeart/2005/8/layout/default"/>
    <dgm:cxn modelId="{A6D71EB9-EA8B-498D-8053-63E55903CFEA}" type="presOf" srcId="{8BC72A89-8BB5-406F-AACA-CC8A7208A22F}" destId="{9DCE93F9-C494-42E9-A0BE-94DCC1886DDA}" srcOrd="0" destOrd="0" presId="urn:microsoft.com/office/officeart/2005/8/layout/default"/>
    <dgm:cxn modelId="{CF42A3C5-81B6-4D0D-93E5-D4C7F1ABD110}" type="presOf" srcId="{2BB1B66C-1536-4A6A-8120-1B41CAF40904}" destId="{9C12F2D5-83D4-4FB8-A592-241B87EEA0AD}" srcOrd="0" destOrd="0" presId="urn:microsoft.com/office/officeart/2005/8/layout/default"/>
    <dgm:cxn modelId="{FCD5FEC6-FBAC-41B6-8F17-11EC1907FBEC}" type="presOf" srcId="{3FD15B4E-5794-431B-86D7-6146A82EA6E5}" destId="{AAA69EAC-CC1C-48D7-B838-CDC4D6842391}" srcOrd="0" destOrd="0" presId="urn:microsoft.com/office/officeart/2005/8/layout/default"/>
    <dgm:cxn modelId="{66001DE8-F6CE-4456-B8B4-64644F6D23A1}" srcId="{0378A2C9-0A96-454C-95F5-F3D53C7C7230}" destId="{C487C374-0A78-4BFB-940E-EAC9E8A1EB65}" srcOrd="3" destOrd="0" parTransId="{73EFD120-3E32-4CF1-8EB3-13EB27277DDE}" sibTransId="{668BE544-6A00-4DFF-B342-717E95EA0465}"/>
    <dgm:cxn modelId="{4A22ABFA-E1EB-4CC5-9B8C-FECF5B1E5EF7}" srcId="{0378A2C9-0A96-454C-95F5-F3D53C7C7230}" destId="{8BC72A89-8BB5-406F-AACA-CC8A7208A22F}" srcOrd="1" destOrd="0" parTransId="{80D534D6-C8C1-45EC-BAC2-9A038186ACAE}" sibTransId="{D2AB57BE-0003-427E-8602-E0793EA056C3}"/>
    <dgm:cxn modelId="{3F23F9A3-B63B-4408-A014-C89A33C78ABE}" type="presParOf" srcId="{9276E39F-E46F-4857-AFF9-C2F2BB4963F8}" destId="{4A207EFB-39B8-453E-B390-041517E3AC3D}" srcOrd="0" destOrd="0" presId="urn:microsoft.com/office/officeart/2005/8/layout/default"/>
    <dgm:cxn modelId="{E35C8CB5-AA63-44BA-94F2-1BA88AF2AD88}" type="presParOf" srcId="{9276E39F-E46F-4857-AFF9-C2F2BB4963F8}" destId="{693F120A-11DB-4C1F-8214-E4BC134DA6E5}" srcOrd="1" destOrd="0" presId="urn:microsoft.com/office/officeart/2005/8/layout/default"/>
    <dgm:cxn modelId="{84A2D376-4F20-495B-B341-B1902C687A35}" type="presParOf" srcId="{9276E39F-E46F-4857-AFF9-C2F2BB4963F8}" destId="{9DCE93F9-C494-42E9-A0BE-94DCC1886DDA}" srcOrd="2" destOrd="0" presId="urn:microsoft.com/office/officeart/2005/8/layout/default"/>
    <dgm:cxn modelId="{690D46F2-20A1-45D3-8BA8-83A8F240116C}" type="presParOf" srcId="{9276E39F-E46F-4857-AFF9-C2F2BB4963F8}" destId="{C6777993-0D98-4715-BDF2-FE8736CD400D}" srcOrd="3" destOrd="0" presId="urn:microsoft.com/office/officeart/2005/8/layout/default"/>
    <dgm:cxn modelId="{A7A04894-E2E1-4F86-9C6C-01DD3EFE7EEE}" type="presParOf" srcId="{9276E39F-E46F-4857-AFF9-C2F2BB4963F8}" destId="{AAA69EAC-CC1C-48D7-B838-CDC4D6842391}" srcOrd="4" destOrd="0" presId="urn:microsoft.com/office/officeart/2005/8/layout/default"/>
    <dgm:cxn modelId="{2C21070D-50ED-4BF8-93E2-69F23F716CE7}" type="presParOf" srcId="{9276E39F-E46F-4857-AFF9-C2F2BB4963F8}" destId="{8481EC0B-FA5A-4AE9-840E-049ACE459B5F}" srcOrd="5" destOrd="0" presId="urn:microsoft.com/office/officeart/2005/8/layout/default"/>
    <dgm:cxn modelId="{452F00D7-EC50-4D25-A0BA-0B288CA56CEE}" type="presParOf" srcId="{9276E39F-E46F-4857-AFF9-C2F2BB4963F8}" destId="{D60BF99D-C5F1-4692-A482-A5FB5DE31F64}" srcOrd="6" destOrd="0" presId="urn:microsoft.com/office/officeart/2005/8/layout/default"/>
    <dgm:cxn modelId="{CC53EA58-C9DC-48A0-99C5-8CF7FBCC1AC5}" type="presParOf" srcId="{9276E39F-E46F-4857-AFF9-C2F2BB4963F8}" destId="{28C3541E-AAE2-4330-AB90-7A6CA61B74B2}" srcOrd="7" destOrd="0" presId="urn:microsoft.com/office/officeart/2005/8/layout/default"/>
    <dgm:cxn modelId="{74BB7FA9-D85E-48F2-8267-0BBA5714EF3D}" type="presParOf" srcId="{9276E39F-E46F-4857-AFF9-C2F2BB4963F8}" destId="{9C12F2D5-83D4-4FB8-A592-241B87EEA0AD}" srcOrd="8" destOrd="0" presId="urn:microsoft.com/office/officeart/2005/8/layout/default"/>
    <dgm:cxn modelId="{A1B98887-43EF-4BBD-8AE8-9A0D92F60C66}" type="presParOf" srcId="{9276E39F-E46F-4857-AFF9-C2F2BB4963F8}" destId="{FE6BDEEC-37C0-4C5E-86B4-4776774B3E7E}" srcOrd="9" destOrd="0" presId="urn:microsoft.com/office/officeart/2005/8/layout/default"/>
    <dgm:cxn modelId="{B46D2BC0-ED36-4D37-B0B4-85BC10180672}" type="presParOf" srcId="{9276E39F-E46F-4857-AFF9-C2F2BB4963F8}" destId="{154FF13F-3031-4243-B669-25D8E3DD0CD4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DA2BAD8-31EA-4A02-B84F-577F6A26AF62}" type="doc">
      <dgm:prSet loTypeId="urn:microsoft.com/office/officeart/2005/8/layout/vList2" loCatId="list" qsTypeId="urn:microsoft.com/office/officeart/2005/8/quickstyle/simple1#23" qsCatId="simple" csTypeId="urn:microsoft.com/office/officeart/2005/8/colors/colorful2#5" csCatId="colorful"/>
      <dgm:spPr/>
      <dgm:t>
        <a:bodyPr/>
        <a:lstStyle/>
        <a:p>
          <a:endParaRPr lang="en-US"/>
        </a:p>
      </dgm:t>
    </dgm:pt>
    <dgm:pt modelId="{52FA2985-5365-47FD-B98E-CDA2E0B450FA}">
      <dgm:prSet/>
      <dgm:spPr/>
      <dgm:t>
        <a:bodyPr/>
        <a:lstStyle/>
        <a:p>
          <a:r>
            <a:rPr lang="en-US"/>
            <a:t>What services are provided?</a:t>
          </a:r>
        </a:p>
      </dgm:t>
    </dgm:pt>
    <dgm:pt modelId="{3C55FB58-376A-439D-82D3-3C0B75DDAA0C}" type="parTrans" cxnId="{384D62C8-C559-4A63-A06E-48B32F9BCD65}">
      <dgm:prSet/>
      <dgm:spPr/>
      <dgm:t>
        <a:bodyPr/>
        <a:lstStyle/>
        <a:p>
          <a:endParaRPr lang="en-US"/>
        </a:p>
      </dgm:t>
    </dgm:pt>
    <dgm:pt modelId="{D5ED848A-8D24-441B-A524-5F4F6A9A6412}" type="sibTrans" cxnId="{384D62C8-C559-4A63-A06E-48B32F9BCD65}">
      <dgm:prSet/>
      <dgm:spPr/>
      <dgm:t>
        <a:bodyPr/>
        <a:lstStyle/>
        <a:p>
          <a:endParaRPr lang="en-US"/>
        </a:p>
      </dgm:t>
    </dgm:pt>
    <dgm:pt modelId="{8F7EF688-1E0F-4334-BEAB-0CA88EDC5C4C}">
      <dgm:prSet/>
      <dgm:spPr/>
      <dgm:t>
        <a:bodyPr/>
        <a:lstStyle/>
        <a:p>
          <a:r>
            <a:rPr lang="en-US"/>
            <a:t>Who uses these services?</a:t>
          </a:r>
        </a:p>
      </dgm:t>
    </dgm:pt>
    <dgm:pt modelId="{24352DAB-B0FD-4995-ACAA-8FD393D557B1}" type="parTrans" cxnId="{0AB1606B-6CD6-44A0-94B4-C4641FB1737F}">
      <dgm:prSet/>
      <dgm:spPr/>
      <dgm:t>
        <a:bodyPr/>
        <a:lstStyle/>
        <a:p>
          <a:endParaRPr lang="en-US"/>
        </a:p>
      </dgm:t>
    </dgm:pt>
    <dgm:pt modelId="{9F34E503-C928-4AE9-9E4B-78F4905C4B92}" type="sibTrans" cxnId="{0AB1606B-6CD6-44A0-94B4-C4641FB1737F}">
      <dgm:prSet/>
      <dgm:spPr/>
      <dgm:t>
        <a:bodyPr/>
        <a:lstStyle/>
        <a:p>
          <a:endParaRPr lang="en-US"/>
        </a:p>
      </dgm:t>
    </dgm:pt>
    <dgm:pt modelId="{8FE21737-DC28-4FEC-A3CD-BB0BA96F0B28}">
      <dgm:prSet/>
      <dgm:spPr/>
      <dgm:t>
        <a:bodyPr/>
        <a:lstStyle/>
        <a:p>
          <a:r>
            <a:rPr lang="en-US"/>
            <a:t>What challenges might they face?</a:t>
          </a:r>
        </a:p>
      </dgm:t>
    </dgm:pt>
    <dgm:pt modelId="{FF422A9D-A906-420E-A0E4-759CCC4B1F24}" type="parTrans" cxnId="{C0EF23A9-98B3-43D4-BB69-C741916354CA}">
      <dgm:prSet/>
      <dgm:spPr/>
      <dgm:t>
        <a:bodyPr/>
        <a:lstStyle/>
        <a:p>
          <a:endParaRPr lang="en-US"/>
        </a:p>
      </dgm:t>
    </dgm:pt>
    <dgm:pt modelId="{F9136065-8BB9-41A6-877F-0CFA8BC2CD8D}" type="sibTrans" cxnId="{C0EF23A9-98B3-43D4-BB69-C741916354CA}">
      <dgm:prSet/>
      <dgm:spPr/>
      <dgm:t>
        <a:bodyPr/>
        <a:lstStyle/>
        <a:p>
          <a:endParaRPr lang="en-US"/>
        </a:p>
      </dgm:t>
    </dgm:pt>
    <dgm:pt modelId="{B69FD72A-D0B7-447F-A04C-403DDD4B7396}" type="pres">
      <dgm:prSet presAssocID="{9DA2BAD8-31EA-4A02-B84F-577F6A26AF62}" presName="linear" presStyleCnt="0">
        <dgm:presLayoutVars>
          <dgm:animLvl val="lvl"/>
          <dgm:resizeHandles val="exact"/>
        </dgm:presLayoutVars>
      </dgm:prSet>
      <dgm:spPr/>
    </dgm:pt>
    <dgm:pt modelId="{3F6B890F-25ED-4F21-9FDB-37A733CA8F9D}" type="pres">
      <dgm:prSet presAssocID="{52FA2985-5365-47FD-B98E-CDA2E0B450F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249FC7E6-F023-4634-A0FC-5D06FD4861CE}" type="pres">
      <dgm:prSet presAssocID="{D5ED848A-8D24-441B-A524-5F4F6A9A6412}" presName="spacer" presStyleCnt="0"/>
      <dgm:spPr/>
    </dgm:pt>
    <dgm:pt modelId="{2220E444-7063-4A98-BEB4-C5AAC7FC29B4}" type="pres">
      <dgm:prSet presAssocID="{8F7EF688-1E0F-4334-BEAB-0CA88EDC5C4C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D65D3B1-BF24-41D6-8B29-EE09CF4B70D5}" type="pres">
      <dgm:prSet presAssocID="{9F34E503-C928-4AE9-9E4B-78F4905C4B92}" presName="spacer" presStyleCnt="0"/>
      <dgm:spPr/>
    </dgm:pt>
    <dgm:pt modelId="{2E91BA88-4272-4120-954C-A5B6C4FC7BB0}" type="pres">
      <dgm:prSet presAssocID="{8FE21737-DC28-4FEC-A3CD-BB0BA96F0B28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1C2A3F5C-276A-4DA1-9A93-BE40FE7E709B}" type="presOf" srcId="{9DA2BAD8-31EA-4A02-B84F-577F6A26AF62}" destId="{B69FD72A-D0B7-447F-A04C-403DDD4B7396}" srcOrd="0" destOrd="0" presId="urn:microsoft.com/office/officeart/2005/8/layout/vList2"/>
    <dgm:cxn modelId="{489ADB5C-73BA-4A89-978E-141656223F37}" type="presOf" srcId="{52FA2985-5365-47FD-B98E-CDA2E0B450FA}" destId="{3F6B890F-25ED-4F21-9FDB-37A733CA8F9D}" srcOrd="0" destOrd="0" presId="urn:microsoft.com/office/officeart/2005/8/layout/vList2"/>
    <dgm:cxn modelId="{E79DB160-C640-4954-B177-EFB8F1925C5D}" type="presOf" srcId="{8FE21737-DC28-4FEC-A3CD-BB0BA96F0B28}" destId="{2E91BA88-4272-4120-954C-A5B6C4FC7BB0}" srcOrd="0" destOrd="0" presId="urn:microsoft.com/office/officeart/2005/8/layout/vList2"/>
    <dgm:cxn modelId="{0AB1606B-6CD6-44A0-94B4-C4641FB1737F}" srcId="{9DA2BAD8-31EA-4A02-B84F-577F6A26AF62}" destId="{8F7EF688-1E0F-4334-BEAB-0CA88EDC5C4C}" srcOrd="1" destOrd="0" parTransId="{24352DAB-B0FD-4995-ACAA-8FD393D557B1}" sibTransId="{9F34E503-C928-4AE9-9E4B-78F4905C4B92}"/>
    <dgm:cxn modelId="{DB16D155-9ABD-4BEA-9BD4-5929AF459EB6}" type="presOf" srcId="{8F7EF688-1E0F-4334-BEAB-0CA88EDC5C4C}" destId="{2220E444-7063-4A98-BEB4-C5AAC7FC29B4}" srcOrd="0" destOrd="0" presId="urn:microsoft.com/office/officeart/2005/8/layout/vList2"/>
    <dgm:cxn modelId="{C0EF23A9-98B3-43D4-BB69-C741916354CA}" srcId="{9DA2BAD8-31EA-4A02-B84F-577F6A26AF62}" destId="{8FE21737-DC28-4FEC-A3CD-BB0BA96F0B28}" srcOrd="2" destOrd="0" parTransId="{FF422A9D-A906-420E-A0E4-759CCC4B1F24}" sibTransId="{F9136065-8BB9-41A6-877F-0CFA8BC2CD8D}"/>
    <dgm:cxn modelId="{384D62C8-C559-4A63-A06E-48B32F9BCD65}" srcId="{9DA2BAD8-31EA-4A02-B84F-577F6A26AF62}" destId="{52FA2985-5365-47FD-B98E-CDA2E0B450FA}" srcOrd="0" destOrd="0" parTransId="{3C55FB58-376A-439D-82D3-3C0B75DDAA0C}" sibTransId="{D5ED848A-8D24-441B-A524-5F4F6A9A6412}"/>
    <dgm:cxn modelId="{39249923-66AE-4079-B483-E927C505C8AE}" type="presParOf" srcId="{B69FD72A-D0B7-447F-A04C-403DDD4B7396}" destId="{3F6B890F-25ED-4F21-9FDB-37A733CA8F9D}" srcOrd="0" destOrd="0" presId="urn:microsoft.com/office/officeart/2005/8/layout/vList2"/>
    <dgm:cxn modelId="{3CE96A0B-0D9E-4B79-A89E-6DCB63DE9603}" type="presParOf" srcId="{B69FD72A-D0B7-447F-A04C-403DDD4B7396}" destId="{249FC7E6-F023-4634-A0FC-5D06FD4861CE}" srcOrd="1" destOrd="0" presId="urn:microsoft.com/office/officeart/2005/8/layout/vList2"/>
    <dgm:cxn modelId="{5DC89DED-7D92-4DBB-9CE9-F07CE50FB697}" type="presParOf" srcId="{B69FD72A-D0B7-447F-A04C-403DDD4B7396}" destId="{2220E444-7063-4A98-BEB4-C5AAC7FC29B4}" srcOrd="2" destOrd="0" presId="urn:microsoft.com/office/officeart/2005/8/layout/vList2"/>
    <dgm:cxn modelId="{C10AD9C4-4B78-4853-B79C-87A3BAA8C65A}" type="presParOf" srcId="{B69FD72A-D0B7-447F-A04C-403DDD4B7396}" destId="{1D65D3B1-BF24-41D6-8B29-EE09CF4B70D5}" srcOrd="3" destOrd="0" presId="urn:microsoft.com/office/officeart/2005/8/layout/vList2"/>
    <dgm:cxn modelId="{90D192DD-D110-42F2-B597-819F42064E20}" type="presParOf" srcId="{B69FD72A-D0B7-447F-A04C-403DDD4B7396}" destId="{2E91BA88-4272-4120-954C-A5B6C4FC7BB0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6F4EA6C-D303-43AB-9C7A-0567A101AE88}" type="doc">
      <dgm:prSet loTypeId="urn:microsoft.com/office/officeart/2009/3/layout/HorizontalOrganizationChart" loCatId="hierarchy" qsTypeId="urn:microsoft.com/office/officeart/2005/8/quickstyle/simple1#32" qsCatId="simple" csTypeId="urn:microsoft.com/office/officeart/2005/8/colors/colorful1#5" csCatId="colorful"/>
      <dgm:spPr/>
      <dgm:t>
        <a:bodyPr/>
        <a:lstStyle/>
        <a:p>
          <a:endParaRPr lang="en-US"/>
        </a:p>
      </dgm:t>
    </dgm:pt>
    <dgm:pt modelId="{511A802B-BFC0-4C5F-B9CC-518FCAB06DEC}">
      <dgm:prSet/>
      <dgm:spPr/>
      <dgm:t>
        <a:bodyPr/>
        <a:lstStyle/>
        <a:p>
          <a:r>
            <a:rPr lang="en-US"/>
            <a:t>How might the workforce look in 5, 10, 20 years? </a:t>
          </a:r>
        </a:p>
      </dgm:t>
    </dgm:pt>
    <dgm:pt modelId="{FDFBACF8-BC5A-48CB-8674-935ADB1D260B}" type="parTrans" cxnId="{6BE3A96C-4144-429C-BD7F-170019825C77}">
      <dgm:prSet/>
      <dgm:spPr/>
      <dgm:t>
        <a:bodyPr/>
        <a:lstStyle/>
        <a:p>
          <a:endParaRPr lang="en-US"/>
        </a:p>
      </dgm:t>
    </dgm:pt>
    <dgm:pt modelId="{435B96B6-FE65-4EA7-8515-3D4987B7609B}" type="sibTrans" cxnId="{6BE3A96C-4144-429C-BD7F-170019825C77}">
      <dgm:prSet/>
      <dgm:spPr/>
      <dgm:t>
        <a:bodyPr/>
        <a:lstStyle/>
        <a:p>
          <a:endParaRPr lang="en-US"/>
        </a:p>
      </dgm:t>
    </dgm:pt>
    <dgm:pt modelId="{80D5B0EF-2BB4-4C63-ADB7-8ABE6F3EAEDB}">
      <dgm:prSet/>
      <dgm:spPr/>
      <dgm:t>
        <a:bodyPr/>
        <a:lstStyle/>
        <a:p>
          <a:r>
            <a:rPr lang="en-US"/>
            <a:t>What are the challenges?</a:t>
          </a:r>
        </a:p>
      </dgm:t>
    </dgm:pt>
    <dgm:pt modelId="{52C0D81F-67B8-42D6-B88F-379F8A6DC5DD}" type="parTrans" cxnId="{6BAE183B-5E26-4AEB-B179-1F55B35DF40A}">
      <dgm:prSet/>
      <dgm:spPr/>
      <dgm:t>
        <a:bodyPr/>
        <a:lstStyle/>
        <a:p>
          <a:endParaRPr lang="en-US"/>
        </a:p>
      </dgm:t>
    </dgm:pt>
    <dgm:pt modelId="{95BC1B41-3DF3-4F87-BEE5-C0E272ED8D1B}" type="sibTrans" cxnId="{6BAE183B-5E26-4AEB-B179-1F55B35DF40A}">
      <dgm:prSet/>
      <dgm:spPr/>
      <dgm:t>
        <a:bodyPr/>
        <a:lstStyle/>
        <a:p>
          <a:endParaRPr lang="en-US"/>
        </a:p>
      </dgm:t>
    </dgm:pt>
    <dgm:pt modelId="{50ED3E81-1A2D-45FD-8CB1-E0ACE40CD4D7}" type="pres">
      <dgm:prSet presAssocID="{E6F4EA6C-D303-43AB-9C7A-0567A101AE88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81A134F6-E73E-4A06-A278-72BF798C040E}" type="pres">
      <dgm:prSet presAssocID="{511A802B-BFC0-4C5F-B9CC-518FCAB06DEC}" presName="hierRoot1" presStyleCnt="0">
        <dgm:presLayoutVars>
          <dgm:hierBranch val="init"/>
        </dgm:presLayoutVars>
      </dgm:prSet>
      <dgm:spPr/>
    </dgm:pt>
    <dgm:pt modelId="{AA1A0E04-F057-43E1-BCC7-823B288907E4}" type="pres">
      <dgm:prSet presAssocID="{511A802B-BFC0-4C5F-B9CC-518FCAB06DEC}" presName="rootComposite1" presStyleCnt="0"/>
      <dgm:spPr/>
    </dgm:pt>
    <dgm:pt modelId="{5354391A-47D8-4F49-A72F-945854270E1D}" type="pres">
      <dgm:prSet presAssocID="{511A802B-BFC0-4C5F-B9CC-518FCAB06DEC}" presName="rootText1" presStyleLbl="node0" presStyleIdx="0" presStyleCnt="2">
        <dgm:presLayoutVars>
          <dgm:chPref val="3"/>
        </dgm:presLayoutVars>
      </dgm:prSet>
      <dgm:spPr/>
    </dgm:pt>
    <dgm:pt modelId="{D1F1D36B-EFBD-4FC5-87D8-513BDA405E8B}" type="pres">
      <dgm:prSet presAssocID="{511A802B-BFC0-4C5F-B9CC-518FCAB06DEC}" presName="rootConnector1" presStyleLbl="node1" presStyleIdx="0" presStyleCnt="0"/>
      <dgm:spPr/>
    </dgm:pt>
    <dgm:pt modelId="{3D894D90-B5AA-4E26-97A5-7EC8ADD04E14}" type="pres">
      <dgm:prSet presAssocID="{511A802B-BFC0-4C5F-B9CC-518FCAB06DEC}" presName="hierChild2" presStyleCnt="0"/>
      <dgm:spPr/>
    </dgm:pt>
    <dgm:pt modelId="{4984A15A-D0A3-4053-AD5E-C3688FE089F3}" type="pres">
      <dgm:prSet presAssocID="{511A802B-BFC0-4C5F-B9CC-518FCAB06DEC}" presName="hierChild3" presStyleCnt="0"/>
      <dgm:spPr/>
    </dgm:pt>
    <dgm:pt modelId="{7223B51E-E2F0-49A4-95CA-98905AA11FFA}" type="pres">
      <dgm:prSet presAssocID="{80D5B0EF-2BB4-4C63-ADB7-8ABE6F3EAEDB}" presName="hierRoot1" presStyleCnt="0">
        <dgm:presLayoutVars>
          <dgm:hierBranch val="init"/>
        </dgm:presLayoutVars>
      </dgm:prSet>
      <dgm:spPr/>
    </dgm:pt>
    <dgm:pt modelId="{491C6370-8E6F-4872-B02E-5E99958967CA}" type="pres">
      <dgm:prSet presAssocID="{80D5B0EF-2BB4-4C63-ADB7-8ABE6F3EAEDB}" presName="rootComposite1" presStyleCnt="0"/>
      <dgm:spPr/>
    </dgm:pt>
    <dgm:pt modelId="{F9A6E8C7-CEFB-4058-ABFD-79F92B37D66D}" type="pres">
      <dgm:prSet presAssocID="{80D5B0EF-2BB4-4C63-ADB7-8ABE6F3EAEDB}" presName="rootText1" presStyleLbl="node0" presStyleIdx="1" presStyleCnt="2">
        <dgm:presLayoutVars>
          <dgm:chPref val="3"/>
        </dgm:presLayoutVars>
      </dgm:prSet>
      <dgm:spPr/>
    </dgm:pt>
    <dgm:pt modelId="{53B09B3E-B16E-4CC2-83CC-D63AFE152D66}" type="pres">
      <dgm:prSet presAssocID="{80D5B0EF-2BB4-4C63-ADB7-8ABE6F3EAEDB}" presName="rootConnector1" presStyleLbl="node1" presStyleIdx="0" presStyleCnt="0"/>
      <dgm:spPr/>
    </dgm:pt>
    <dgm:pt modelId="{2067BF2E-C231-40BF-B884-52465D054553}" type="pres">
      <dgm:prSet presAssocID="{80D5B0EF-2BB4-4C63-ADB7-8ABE6F3EAEDB}" presName="hierChild2" presStyleCnt="0"/>
      <dgm:spPr/>
    </dgm:pt>
    <dgm:pt modelId="{5B5C4671-A241-4612-8F8B-3E8EAD9DBB95}" type="pres">
      <dgm:prSet presAssocID="{80D5B0EF-2BB4-4C63-ADB7-8ABE6F3EAEDB}" presName="hierChild3" presStyleCnt="0"/>
      <dgm:spPr/>
    </dgm:pt>
  </dgm:ptLst>
  <dgm:cxnLst>
    <dgm:cxn modelId="{AC2BCC22-1469-4568-98CA-714A6B46A74F}" type="presOf" srcId="{80D5B0EF-2BB4-4C63-ADB7-8ABE6F3EAEDB}" destId="{F9A6E8C7-CEFB-4058-ABFD-79F92B37D66D}" srcOrd="0" destOrd="0" presId="urn:microsoft.com/office/officeart/2009/3/layout/HorizontalOrganizationChart"/>
    <dgm:cxn modelId="{6BAE183B-5E26-4AEB-B179-1F55B35DF40A}" srcId="{E6F4EA6C-D303-43AB-9C7A-0567A101AE88}" destId="{80D5B0EF-2BB4-4C63-ADB7-8ABE6F3EAEDB}" srcOrd="1" destOrd="0" parTransId="{52C0D81F-67B8-42D6-B88F-379F8A6DC5DD}" sibTransId="{95BC1B41-3DF3-4F87-BEE5-C0E272ED8D1B}"/>
    <dgm:cxn modelId="{6BE3A96C-4144-429C-BD7F-170019825C77}" srcId="{E6F4EA6C-D303-43AB-9C7A-0567A101AE88}" destId="{511A802B-BFC0-4C5F-B9CC-518FCAB06DEC}" srcOrd="0" destOrd="0" parTransId="{FDFBACF8-BC5A-48CB-8674-935ADB1D260B}" sibTransId="{435B96B6-FE65-4EA7-8515-3D4987B7609B}"/>
    <dgm:cxn modelId="{14F39D85-6EF2-458C-AC48-559833D9ABB0}" type="presOf" srcId="{E6F4EA6C-D303-43AB-9C7A-0567A101AE88}" destId="{50ED3E81-1A2D-45FD-8CB1-E0ACE40CD4D7}" srcOrd="0" destOrd="0" presId="urn:microsoft.com/office/officeart/2009/3/layout/HorizontalOrganizationChart"/>
    <dgm:cxn modelId="{F1360C87-DE09-42BE-BC00-B007C0D2664A}" type="presOf" srcId="{511A802B-BFC0-4C5F-B9CC-518FCAB06DEC}" destId="{5354391A-47D8-4F49-A72F-945854270E1D}" srcOrd="0" destOrd="0" presId="urn:microsoft.com/office/officeart/2009/3/layout/HorizontalOrganizationChart"/>
    <dgm:cxn modelId="{4C710FD3-01AF-4FE0-9888-C4A772467276}" type="presOf" srcId="{511A802B-BFC0-4C5F-B9CC-518FCAB06DEC}" destId="{D1F1D36B-EFBD-4FC5-87D8-513BDA405E8B}" srcOrd="1" destOrd="0" presId="urn:microsoft.com/office/officeart/2009/3/layout/HorizontalOrganizationChart"/>
    <dgm:cxn modelId="{747CDCEA-F4BC-4A70-A5C5-0AD6143A0FC0}" type="presOf" srcId="{80D5B0EF-2BB4-4C63-ADB7-8ABE6F3EAEDB}" destId="{53B09B3E-B16E-4CC2-83CC-D63AFE152D66}" srcOrd="1" destOrd="0" presId="urn:microsoft.com/office/officeart/2009/3/layout/HorizontalOrganizationChart"/>
    <dgm:cxn modelId="{81B54573-DB5B-4B68-9A8A-84BB634FC6A9}" type="presParOf" srcId="{50ED3E81-1A2D-45FD-8CB1-E0ACE40CD4D7}" destId="{81A134F6-E73E-4A06-A278-72BF798C040E}" srcOrd="0" destOrd="0" presId="urn:microsoft.com/office/officeart/2009/3/layout/HorizontalOrganizationChart"/>
    <dgm:cxn modelId="{F5DED880-398A-46CB-B9B1-2C2F0F0FD828}" type="presParOf" srcId="{81A134F6-E73E-4A06-A278-72BF798C040E}" destId="{AA1A0E04-F057-43E1-BCC7-823B288907E4}" srcOrd="0" destOrd="0" presId="urn:microsoft.com/office/officeart/2009/3/layout/HorizontalOrganizationChart"/>
    <dgm:cxn modelId="{57945EEE-128C-4D6B-8AEB-C37B50F43186}" type="presParOf" srcId="{AA1A0E04-F057-43E1-BCC7-823B288907E4}" destId="{5354391A-47D8-4F49-A72F-945854270E1D}" srcOrd="0" destOrd="0" presId="urn:microsoft.com/office/officeart/2009/3/layout/HorizontalOrganizationChart"/>
    <dgm:cxn modelId="{A8DFBC78-F487-4B6D-BC66-270274325323}" type="presParOf" srcId="{AA1A0E04-F057-43E1-BCC7-823B288907E4}" destId="{D1F1D36B-EFBD-4FC5-87D8-513BDA405E8B}" srcOrd="1" destOrd="0" presId="urn:microsoft.com/office/officeart/2009/3/layout/HorizontalOrganizationChart"/>
    <dgm:cxn modelId="{B0E4D932-23F7-45DE-B69C-5DFE92B4E7A6}" type="presParOf" srcId="{81A134F6-E73E-4A06-A278-72BF798C040E}" destId="{3D894D90-B5AA-4E26-97A5-7EC8ADD04E14}" srcOrd="1" destOrd="0" presId="urn:microsoft.com/office/officeart/2009/3/layout/HorizontalOrganizationChart"/>
    <dgm:cxn modelId="{74CF6236-3459-4CF8-AE8F-D8BEA8531A45}" type="presParOf" srcId="{81A134F6-E73E-4A06-A278-72BF798C040E}" destId="{4984A15A-D0A3-4053-AD5E-C3688FE089F3}" srcOrd="2" destOrd="0" presId="urn:microsoft.com/office/officeart/2009/3/layout/HorizontalOrganizationChart"/>
    <dgm:cxn modelId="{DBA2FC2F-AA1E-4E8D-90D4-AF2AA2F6C143}" type="presParOf" srcId="{50ED3E81-1A2D-45FD-8CB1-E0ACE40CD4D7}" destId="{7223B51E-E2F0-49A4-95CA-98905AA11FFA}" srcOrd="1" destOrd="0" presId="urn:microsoft.com/office/officeart/2009/3/layout/HorizontalOrganizationChart"/>
    <dgm:cxn modelId="{98F4A894-5A47-4E4F-B240-3F6B15CEC3CA}" type="presParOf" srcId="{7223B51E-E2F0-49A4-95CA-98905AA11FFA}" destId="{491C6370-8E6F-4872-B02E-5E99958967CA}" srcOrd="0" destOrd="0" presId="urn:microsoft.com/office/officeart/2009/3/layout/HorizontalOrganizationChart"/>
    <dgm:cxn modelId="{619E2B8E-CAA2-41F5-B983-6522438C1EA1}" type="presParOf" srcId="{491C6370-8E6F-4872-B02E-5E99958967CA}" destId="{F9A6E8C7-CEFB-4058-ABFD-79F92B37D66D}" srcOrd="0" destOrd="0" presId="urn:microsoft.com/office/officeart/2009/3/layout/HorizontalOrganizationChart"/>
    <dgm:cxn modelId="{5E0C7B1A-0960-4C1B-B5BF-5485B291DE0D}" type="presParOf" srcId="{491C6370-8E6F-4872-B02E-5E99958967CA}" destId="{53B09B3E-B16E-4CC2-83CC-D63AFE152D66}" srcOrd="1" destOrd="0" presId="urn:microsoft.com/office/officeart/2009/3/layout/HorizontalOrganizationChart"/>
    <dgm:cxn modelId="{EC4EEFF3-1A52-4ACE-BF56-830E07E67066}" type="presParOf" srcId="{7223B51E-E2F0-49A4-95CA-98905AA11FFA}" destId="{2067BF2E-C231-40BF-B884-52465D054553}" srcOrd="1" destOrd="0" presId="urn:microsoft.com/office/officeart/2009/3/layout/HorizontalOrganizationChart"/>
    <dgm:cxn modelId="{30C864CC-F1DE-449A-B54E-993FA7462432}" type="presParOf" srcId="{7223B51E-E2F0-49A4-95CA-98905AA11FFA}" destId="{5B5C4671-A241-4612-8F8B-3E8EAD9DBB95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775F69F3-13FE-4B86-BFDB-959048B17BD5}" type="doc">
      <dgm:prSet loTypeId="urn:microsoft.com/office/officeart/2005/8/layout/vProcess5" loCatId="process" qsTypeId="urn:microsoft.com/office/officeart/2005/8/quickstyle/simple1#41" qsCatId="simple" csTypeId="urn:microsoft.com/office/officeart/2005/8/colors/colorful2#8" csCatId="colorful"/>
      <dgm:spPr/>
      <dgm:t>
        <a:bodyPr/>
        <a:lstStyle/>
        <a:p>
          <a:endParaRPr lang="en-US"/>
        </a:p>
      </dgm:t>
    </dgm:pt>
    <dgm:pt modelId="{9B3295E0-83B3-4E70-90AD-E0614F1DF4F8}">
      <dgm:prSet/>
      <dgm:spPr/>
      <dgm:t>
        <a:bodyPr/>
        <a:lstStyle/>
        <a:p>
          <a:r>
            <a:rPr lang="en-US"/>
            <a:t>More people living longer</a:t>
          </a:r>
        </a:p>
      </dgm:t>
    </dgm:pt>
    <dgm:pt modelId="{570F250D-D3C0-4445-B0AB-A85D5F94748F}" type="parTrans" cxnId="{5BED3555-EA80-48B2-A752-4B8ABF272B18}">
      <dgm:prSet/>
      <dgm:spPr/>
      <dgm:t>
        <a:bodyPr/>
        <a:lstStyle/>
        <a:p>
          <a:endParaRPr lang="en-US"/>
        </a:p>
      </dgm:t>
    </dgm:pt>
    <dgm:pt modelId="{BB76722F-EA87-43F1-9B39-7ADEEBDEA07D}" type="sibTrans" cxnId="{5BED3555-EA80-48B2-A752-4B8ABF272B18}">
      <dgm:prSet/>
      <dgm:spPr/>
      <dgm:t>
        <a:bodyPr/>
        <a:lstStyle/>
        <a:p>
          <a:endParaRPr lang="en-US"/>
        </a:p>
      </dgm:t>
    </dgm:pt>
    <dgm:pt modelId="{C3B37844-364E-4638-B3AA-10409C1E5233}">
      <dgm:prSet/>
      <dgm:spPr/>
      <dgm:t>
        <a:bodyPr/>
        <a:lstStyle/>
        <a:p>
          <a:r>
            <a:rPr lang="en-US"/>
            <a:t>More long-term conditions</a:t>
          </a:r>
        </a:p>
      </dgm:t>
    </dgm:pt>
    <dgm:pt modelId="{DA6B7E23-338B-447B-80D1-7E0D7E3DC153}" type="parTrans" cxnId="{D83DAEBD-7BD7-41E6-A11A-95DBD841AEC3}">
      <dgm:prSet/>
      <dgm:spPr/>
      <dgm:t>
        <a:bodyPr/>
        <a:lstStyle/>
        <a:p>
          <a:endParaRPr lang="en-US"/>
        </a:p>
      </dgm:t>
    </dgm:pt>
    <dgm:pt modelId="{D409D765-A2DF-4DA7-A3C7-89F4F16849C5}" type="sibTrans" cxnId="{D83DAEBD-7BD7-41E6-A11A-95DBD841AEC3}">
      <dgm:prSet/>
      <dgm:spPr/>
      <dgm:t>
        <a:bodyPr/>
        <a:lstStyle/>
        <a:p>
          <a:endParaRPr lang="en-US"/>
        </a:p>
      </dgm:t>
    </dgm:pt>
    <dgm:pt modelId="{09A83CCF-F87C-469E-83B2-A17AE8FD04A8}">
      <dgm:prSet/>
      <dgm:spPr/>
      <dgm:t>
        <a:bodyPr/>
        <a:lstStyle/>
        <a:p>
          <a:r>
            <a:rPr lang="en-US"/>
            <a:t>Greater demand for services</a:t>
          </a:r>
        </a:p>
      </dgm:t>
    </dgm:pt>
    <dgm:pt modelId="{830323A5-3523-41D9-978D-09D7D86A3094}" type="parTrans" cxnId="{3C5188D3-16B3-40E6-A93A-4BCD22326F5D}">
      <dgm:prSet/>
      <dgm:spPr/>
      <dgm:t>
        <a:bodyPr/>
        <a:lstStyle/>
        <a:p>
          <a:endParaRPr lang="en-US"/>
        </a:p>
      </dgm:t>
    </dgm:pt>
    <dgm:pt modelId="{5DD17CF7-AF30-4088-AEBC-2BAB4A9E5597}" type="sibTrans" cxnId="{3C5188D3-16B3-40E6-A93A-4BCD22326F5D}">
      <dgm:prSet/>
      <dgm:spPr/>
      <dgm:t>
        <a:bodyPr/>
        <a:lstStyle/>
        <a:p>
          <a:endParaRPr lang="en-US"/>
        </a:p>
      </dgm:t>
    </dgm:pt>
    <dgm:pt modelId="{998D1F1A-547F-4D60-9A24-47C1B765D401}">
      <dgm:prSet/>
      <dgm:spPr/>
      <dgm:t>
        <a:bodyPr/>
        <a:lstStyle/>
        <a:p>
          <a:r>
            <a:rPr lang="en-US"/>
            <a:t>What skills will future professionals need?</a:t>
          </a:r>
        </a:p>
      </dgm:t>
    </dgm:pt>
    <dgm:pt modelId="{384A0E36-0DD4-4D11-8FA3-20653EF3A687}" type="parTrans" cxnId="{3718CB36-92FB-4836-B6CE-5D4372900131}">
      <dgm:prSet/>
      <dgm:spPr/>
      <dgm:t>
        <a:bodyPr/>
        <a:lstStyle/>
        <a:p>
          <a:endParaRPr lang="en-US"/>
        </a:p>
      </dgm:t>
    </dgm:pt>
    <dgm:pt modelId="{7EF7112B-FC5D-42CF-828D-D7027A53116D}" type="sibTrans" cxnId="{3718CB36-92FB-4836-B6CE-5D4372900131}">
      <dgm:prSet/>
      <dgm:spPr/>
      <dgm:t>
        <a:bodyPr/>
        <a:lstStyle/>
        <a:p>
          <a:endParaRPr lang="en-US"/>
        </a:p>
      </dgm:t>
    </dgm:pt>
    <dgm:pt modelId="{61EDB29D-1B50-4550-9C8C-787AD1C374A2}" type="pres">
      <dgm:prSet presAssocID="{775F69F3-13FE-4B86-BFDB-959048B17BD5}" presName="outerComposite" presStyleCnt="0">
        <dgm:presLayoutVars>
          <dgm:chMax val="5"/>
          <dgm:dir/>
          <dgm:resizeHandles val="exact"/>
        </dgm:presLayoutVars>
      </dgm:prSet>
      <dgm:spPr/>
    </dgm:pt>
    <dgm:pt modelId="{D88030AA-38F5-46FB-9106-20A7E7BD9A55}" type="pres">
      <dgm:prSet presAssocID="{775F69F3-13FE-4B86-BFDB-959048B17BD5}" presName="dummyMaxCanvas" presStyleCnt="0">
        <dgm:presLayoutVars/>
      </dgm:prSet>
      <dgm:spPr/>
    </dgm:pt>
    <dgm:pt modelId="{9ED3D5DC-8859-4BCA-8565-9F6E7F5A814F}" type="pres">
      <dgm:prSet presAssocID="{775F69F3-13FE-4B86-BFDB-959048B17BD5}" presName="FourNodes_1" presStyleLbl="node1" presStyleIdx="0" presStyleCnt="4">
        <dgm:presLayoutVars>
          <dgm:bulletEnabled val="1"/>
        </dgm:presLayoutVars>
      </dgm:prSet>
      <dgm:spPr/>
    </dgm:pt>
    <dgm:pt modelId="{777F7B93-B78E-45F3-86E3-31D5518987B1}" type="pres">
      <dgm:prSet presAssocID="{775F69F3-13FE-4B86-BFDB-959048B17BD5}" presName="FourNodes_2" presStyleLbl="node1" presStyleIdx="1" presStyleCnt="4">
        <dgm:presLayoutVars>
          <dgm:bulletEnabled val="1"/>
        </dgm:presLayoutVars>
      </dgm:prSet>
      <dgm:spPr/>
    </dgm:pt>
    <dgm:pt modelId="{34640F18-42A2-4DE8-8DE3-6D200885D953}" type="pres">
      <dgm:prSet presAssocID="{775F69F3-13FE-4B86-BFDB-959048B17BD5}" presName="FourNodes_3" presStyleLbl="node1" presStyleIdx="2" presStyleCnt="4">
        <dgm:presLayoutVars>
          <dgm:bulletEnabled val="1"/>
        </dgm:presLayoutVars>
      </dgm:prSet>
      <dgm:spPr/>
    </dgm:pt>
    <dgm:pt modelId="{73458C39-B2E2-4981-9A42-44E7666E6A20}" type="pres">
      <dgm:prSet presAssocID="{775F69F3-13FE-4B86-BFDB-959048B17BD5}" presName="FourNodes_4" presStyleLbl="node1" presStyleIdx="3" presStyleCnt="4">
        <dgm:presLayoutVars>
          <dgm:bulletEnabled val="1"/>
        </dgm:presLayoutVars>
      </dgm:prSet>
      <dgm:spPr/>
    </dgm:pt>
    <dgm:pt modelId="{B7D9A2F6-46EC-4126-8B2C-0CDF3777220E}" type="pres">
      <dgm:prSet presAssocID="{775F69F3-13FE-4B86-BFDB-959048B17BD5}" presName="FourConn_1-2" presStyleLbl="fgAccFollowNode1" presStyleIdx="0" presStyleCnt="3">
        <dgm:presLayoutVars>
          <dgm:bulletEnabled val="1"/>
        </dgm:presLayoutVars>
      </dgm:prSet>
      <dgm:spPr/>
    </dgm:pt>
    <dgm:pt modelId="{7DE20C12-9194-4E1D-B9C7-4875711EB376}" type="pres">
      <dgm:prSet presAssocID="{775F69F3-13FE-4B86-BFDB-959048B17BD5}" presName="FourConn_2-3" presStyleLbl="fgAccFollowNode1" presStyleIdx="1" presStyleCnt="3">
        <dgm:presLayoutVars>
          <dgm:bulletEnabled val="1"/>
        </dgm:presLayoutVars>
      </dgm:prSet>
      <dgm:spPr/>
    </dgm:pt>
    <dgm:pt modelId="{EAE23F6F-0932-4855-8761-BACF2D819F6D}" type="pres">
      <dgm:prSet presAssocID="{775F69F3-13FE-4B86-BFDB-959048B17BD5}" presName="FourConn_3-4" presStyleLbl="fgAccFollowNode1" presStyleIdx="2" presStyleCnt="3">
        <dgm:presLayoutVars>
          <dgm:bulletEnabled val="1"/>
        </dgm:presLayoutVars>
      </dgm:prSet>
      <dgm:spPr/>
    </dgm:pt>
    <dgm:pt modelId="{B72A051B-188E-41AF-823E-388050AEBBE7}" type="pres">
      <dgm:prSet presAssocID="{775F69F3-13FE-4B86-BFDB-959048B17BD5}" presName="FourNodes_1_text" presStyleLbl="node1" presStyleIdx="3" presStyleCnt="4">
        <dgm:presLayoutVars>
          <dgm:bulletEnabled val="1"/>
        </dgm:presLayoutVars>
      </dgm:prSet>
      <dgm:spPr/>
    </dgm:pt>
    <dgm:pt modelId="{720C005E-767A-4BBF-87EE-0F5B2E0693CB}" type="pres">
      <dgm:prSet presAssocID="{775F69F3-13FE-4B86-BFDB-959048B17BD5}" presName="FourNodes_2_text" presStyleLbl="node1" presStyleIdx="3" presStyleCnt="4">
        <dgm:presLayoutVars>
          <dgm:bulletEnabled val="1"/>
        </dgm:presLayoutVars>
      </dgm:prSet>
      <dgm:spPr/>
    </dgm:pt>
    <dgm:pt modelId="{1D61F583-BE81-4A96-82E9-489F878937CD}" type="pres">
      <dgm:prSet presAssocID="{775F69F3-13FE-4B86-BFDB-959048B17BD5}" presName="FourNodes_3_text" presStyleLbl="node1" presStyleIdx="3" presStyleCnt="4">
        <dgm:presLayoutVars>
          <dgm:bulletEnabled val="1"/>
        </dgm:presLayoutVars>
      </dgm:prSet>
      <dgm:spPr/>
    </dgm:pt>
    <dgm:pt modelId="{438CE8F4-A7F6-4B21-B7B3-E2477311D6FE}" type="pres">
      <dgm:prSet presAssocID="{775F69F3-13FE-4B86-BFDB-959048B17BD5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F5D19C14-EE38-4AD7-9DBA-C8485CDF6144}" type="presOf" srcId="{5DD17CF7-AF30-4088-AEBC-2BAB4A9E5597}" destId="{EAE23F6F-0932-4855-8761-BACF2D819F6D}" srcOrd="0" destOrd="0" presId="urn:microsoft.com/office/officeart/2005/8/layout/vProcess5"/>
    <dgm:cxn modelId="{5FB75A18-A236-4291-BBC1-8045F7BB0231}" type="presOf" srcId="{775F69F3-13FE-4B86-BFDB-959048B17BD5}" destId="{61EDB29D-1B50-4550-9C8C-787AD1C374A2}" srcOrd="0" destOrd="0" presId="urn:microsoft.com/office/officeart/2005/8/layout/vProcess5"/>
    <dgm:cxn modelId="{F8361E29-E0FD-4033-9796-FECA8CD17AD2}" type="presOf" srcId="{9B3295E0-83B3-4E70-90AD-E0614F1DF4F8}" destId="{9ED3D5DC-8859-4BCA-8565-9F6E7F5A814F}" srcOrd="0" destOrd="0" presId="urn:microsoft.com/office/officeart/2005/8/layout/vProcess5"/>
    <dgm:cxn modelId="{3718CB36-92FB-4836-B6CE-5D4372900131}" srcId="{775F69F3-13FE-4B86-BFDB-959048B17BD5}" destId="{998D1F1A-547F-4D60-9A24-47C1B765D401}" srcOrd="3" destOrd="0" parTransId="{384A0E36-0DD4-4D11-8FA3-20653EF3A687}" sibTransId="{7EF7112B-FC5D-42CF-828D-D7027A53116D}"/>
    <dgm:cxn modelId="{2F01854E-392A-45E7-8600-3839C192758D}" type="presOf" srcId="{09A83CCF-F87C-469E-83B2-A17AE8FD04A8}" destId="{34640F18-42A2-4DE8-8DE3-6D200885D953}" srcOrd="0" destOrd="0" presId="urn:microsoft.com/office/officeart/2005/8/layout/vProcess5"/>
    <dgm:cxn modelId="{238F9354-D4D2-40CB-9291-18D9D5239B03}" type="presOf" srcId="{C3B37844-364E-4638-B3AA-10409C1E5233}" destId="{720C005E-767A-4BBF-87EE-0F5B2E0693CB}" srcOrd="1" destOrd="0" presId="urn:microsoft.com/office/officeart/2005/8/layout/vProcess5"/>
    <dgm:cxn modelId="{5BED3555-EA80-48B2-A752-4B8ABF272B18}" srcId="{775F69F3-13FE-4B86-BFDB-959048B17BD5}" destId="{9B3295E0-83B3-4E70-90AD-E0614F1DF4F8}" srcOrd="0" destOrd="0" parTransId="{570F250D-D3C0-4445-B0AB-A85D5F94748F}" sibTransId="{BB76722F-EA87-43F1-9B39-7ADEEBDEA07D}"/>
    <dgm:cxn modelId="{3BC8CA7C-C278-4675-BE3F-BDBB283553E2}" type="presOf" srcId="{998D1F1A-547F-4D60-9A24-47C1B765D401}" destId="{73458C39-B2E2-4981-9A42-44E7666E6A20}" srcOrd="0" destOrd="0" presId="urn:microsoft.com/office/officeart/2005/8/layout/vProcess5"/>
    <dgm:cxn modelId="{15048F84-4AAF-4576-9467-4ED11F579C35}" type="presOf" srcId="{BB76722F-EA87-43F1-9B39-7ADEEBDEA07D}" destId="{B7D9A2F6-46EC-4126-8B2C-0CDF3777220E}" srcOrd="0" destOrd="0" presId="urn:microsoft.com/office/officeart/2005/8/layout/vProcess5"/>
    <dgm:cxn modelId="{30104FA6-D372-411C-A0F8-FF79EDAB62BC}" type="presOf" srcId="{C3B37844-364E-4638-B3AA-10409C1E5233}" destId="{777F7B93-B78E-45F3-86E3-31D5518987B1}" srcOrd="0" destOrd="0" presId="urn:microsoft.com/office/officeart/2005/8/layout/vProcess5"/>
    <dgm:cxn modelId="{D83DAEBD-7BD7-41E6-A11A-95DBD841AEC3}" srcId="{775F69F3-13FE-4B86-BFDB-959048B17BD5}" destId="{C3B37844-364E-4638-B3AA-10409C1E5233}" srcOrd="1" destOrd="0" parTransId="{DA6B7E23-338B-447B-80D1-7E0D7E3DC153}" sibTransId="{D409D765-A2DF-4DA7-A3C7-89F4F16849C5}"/>
    <dgm:cxn modelId="{3C5188D3-16B3-40E6-A93A-4BCD22326F5D}" srcId="{775F69F3-13FE-4B86-BFDB-959048B17BD5}" destId="{09A83CCF-F87C-469E-83B2-A17AE8FD04A8}" srcOrd="2" destOrd="0" parTransId="{830323A5-3523-41D9-978D-09D7D86A3094}" sibTransId="{5DD17CF7-AF30-4088-AEBC-2BAB4A9E5597}"/>
    <dgm:cxn modelId="{5371A6D5-AFC3-40C2-A2B3-6004AE6D3A71}" type="presOf" srcId="{998D1F1A-547F-4D60-9A24-47C1B765D401}" destId="{438CE8F4-A7F6-4B21-B7B3-E2477311D6FE}" srcOrd="1" destOrd="0" presId="urn:microsoft.com/office/officeart/2005/8/layout/vProcess5"/>
    <dgm:cxn modelId="{0033A3E4-575C-4641-A079-B13F09664E0B}" type="presOf" srcId="{D409D765-A2DF-4DA7-A3C7-89F4F16849C5}" destId="{7DE20C12-9194-4E1D-B9C7-4875711EB376}" srcOrd="0" destOrd="0" presId="urn:microsoft.com/office/officeart/2005/8/layout/vProcess5"/>
    <dgm:cxn modelId="{9CB0F4E4-8CAB-4CF7-8C5E-D7F9879E56D5}" type="presOf" srcId="{09A83CCF-F87C-469E-83B2-A17AE8FD04A8}" destId="{1D61F583-BE81-4A96-82E9-489F878937CD}" srcOrd="1" destOrd="0" presId="urn:microsoft.com/office/officeart/2005/8/layout/vProcess5"/>
    <dgm:cxn modelId="{CF0E74FB-2C81-44BD-B05B-F9B2CE58F6E0}" type="presOf" srcId="{9B3295E0-83B3-4E70-90AD-E0614F1DF4F8}" destId="{B72A051B-188E-41AF-823E-388050AEBBE7}" srcOrd="1" destOrd="0" presId="urn:microsoft.com/office/officeart/2005/8/layout/vProcess5"/>
    <dgm:cxn modelId="{33907BE0-C66A-425C-8C87-472ACA5A0D9B}" type="presParOf" srcId="{61EDB29D-1B50-4550-9C8C-787AD1C374A2}" destId="{D88030AA-38F5-46FB-9106-20A7E7BD9A55}" srcOrd="0" destOrd="0" presId="urn:microsoft.com/office/officeart/2005/8/layout/vProcess5"/>
    <dgm:cxn modelId="{803EE555-4D6D-4434-A634-77ACEA4995F5}" type="presParOf" srcId="{61EDB29D-1B50-4550-9C8C-787AD1C374A2}" destId="{9ED3D5DC-8859-4BCA-8565-9F6E7F5A814F}" srcOrd="1" destOrd="0" presId="urn:microsoft.com/office/officeart/2005/8/layout/vProcess5"/>
    <dgm:cxn modelId="{CA857552-ADAB-48AD-A339-5B74D703C035}" type="presParOf" srcId="{61EDB29D-1B50-4550-9C8C-787AD1C374A2}" destId="{777F7B93-B78E-45F3-86E3-31D5518987B1}" srcOrd="2" destOrd="0" presId="urn:microsoft.com/office/officeart/2005/8/layout/vProcess5"/>
    <dgm:cxn modelId="{8B82245B-8C34-47F8-A5C2-749DD20F51BA}" type="presParOf" srcId="{61EDB29D-1B50-4550-9C8C-787AD1C374A2}" destId="{34640F18-42A2-4DE8-8DE3-6D200885D953}" srcOrd="3" destOrd="0" presId="urn:microsoft.com/office/officeart/2005/8/layout/vProcess5"/>
    <dgm:cxn modelId="{58A83E62-324C-4E09-B124-38EE14D15D1B}" type="presParOf" srcId="{61EDB29D-1B50-4550-9C8C-787AD1C374A2}" destId="{73458C39-B2E2-4981-9A42-44E7666E6A20}" srcOrd="4" destOrd="0" presId="urn:microsoft.com/office/officeart/2005/8/layout/vProcess5"/>
    <dgm:cxn modelId="{0A8F8C3A-D18F-4588-BC26-583A7AC92343}" type="presParOf" srcId="{61EDB29D-1B50-4550-9C8C-787AD1C374A2}" destId="{B7D9A2F6-46EC-4126-8B2C-0CDF3777220E}" srcOrd="5" destOrd="0" presId="urn:microsoft.com/office/officeart/2005/8/layout/vProcess5"/>
    <dgm:cxn modelId="{6F876D47-1C59-420A-9192-D8472A6C0082}" type="presParOf" srcId="{61EDB29D-1B50-4550-9C8C-787AD1C374A2}" destId="{7DE20C12-9194-4E1D-B9C7-4875711EB376}" srcOrd="6" destOrd="0" presId="urn:microsoft.com/office/officeart/2005/8/layout/vProcess5"/>
    <dgm:cxn modelId="{2D724295-8287-454F-8240-9FE14F4D83D7}" type="presParOf" srcId="{61EDB29D-1B50-4550-9C8C-787AD1C374A2}" destId="{EAE23F6F-0932-4855-8761-BACF2D819F6D}" srcOrd="7" destOrd="0" presId="urn:microsoft.com/office/officeart/2005/8/layout/vProcess5"/>
    <dgm:cxn modelId="{9C67B4C7-CE91-4631-9CF1-3F83574E6495}" type="presParOf" srcId="{61EDB29D-1B50-4550-9C8C-787AD1C374A2}" destId="{B72A051B-188E-41AF-823E-388050AEBBE7}" srcOrd="8" destOrd="0" presId="urn:microsoft.com/office/officeart/2005/8/layout/vProcess5"/>
    <dgm:cxn modelId="{D961A29E-1E7B-4943-997E-46D6FDF48BFF}" type="presParOf" srcId="{61EDB29D-1B50-4550-9C8C-787AD1C374A2}" destId="{720C005E-767A-4BBF-87EE-0F5B2E0693CB}" srcOrd="9" destOrd="0" presId="urn:microsoft.com/office/officeart/2005/8/layout/vProcess5"/>
    <dgm:cxn modelId="{F0BC57E8-46E4-41AE-8A2C-B805E4BDF593}" type="presParOf" srcId="{61EDB29D-1B50-4550-9C8C-787AD1C374A2}" destId="{1D61F583-BE81-4A96-82E9-489F878937CD}" srcOrd="10" destOrd="0" presId="urn:microsoft.com/office/officeart/2005/8/layout/vProcess5"/>
    <dgm:cxn modelId="{9B62D38D-3A39-4ABC-8D5D-5018B2AB46F2}" type="presParOf" srcId="{61EDB29D-1B50-4550-9C8C-787AD1C374A2}" destId="{438CE8F4-A7F6-4B21-B7B3-E2477311D6FE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0CB0B95F-75E2-4468-87B7-0836E5B95A51}" type="doc">
      <dgm:prSet loTypeId="urn:microsoft.com/office/officeart/2005/8/layout/vList2" loCatId="list" qsTypeId="urn:microsoft.com/office/officeart/2005/8/quickstyle/simple1#51" qsCatId="simple" csTypeId="urn:microsoft.com/office/officeart/2005/8/colors/colorful2#10" csCatId="colorful"/>
      <dgm:spPr/>
      <dgm:t>
        <a:bodyPr/>
        <a:lstStyle/>
        <a:p>
          <a:endParaRPr lang="en-US"/>
        </a:p>
      </dgm:t>
    </dgm:pt>
    <dgm:pt modelId="{877AAA11-773E-4D82-8601-90A0E8EAE328}">
      <dgm:prSet/>
      <dgm:spPr/>
      <dgm:t>
        <a:bodyPr/>
        <a:lstStyle/>
        <a:p>
          <a:r>
            <a:rPr lang="en-US"/>
            <a:t>Recruitment</a:t>
          </a:r>
        </a:p>
      </dgm:t>
    </dgm:pt>
    <dgm:pt modelId="{534D1C53-5BFF-432A-99F4-D4DF9E10A498}" type="parTrans" cxnId="{13FAA286-3D1B-431C-AAE7-E20053150CA3}">
      <dgm:prSet/>
      <dgm:spPr/>
      <dgm:t>
        <a:bodyPr/>
        <a:lstStyle/>
        <a:p>
          <a:endParaRPr lang="en-US"/>
        </a:p>
      </dgm:t>
    </dgm:pt>
    <dgm:pt modelId="{55DB7833-25C1-41CF-8F22-B4CEC4002A50}" type="sibTrans" cxnId="{13FAA286-3D1B-431C-AAE7-E20053150CA3}">
      <dgm:prSet/>
      <dgm:spPr/>
      <dgm:t>
        <a:bodyPr/>
        <a:lstStyle/>
        <a:p>
          <a:endParaRPr lang="en-US"/>
        </a:p>
      </dgm:t>
    </dgm:pt>
    <dgm:pt modelId="{27AF66DB-E2A6-49F1-9FE8-0FBB8D0A9740}">
      <dgm:prSet/>
      <dgm:spPr/>
      <dgm:t>
        <a:bodyPr/>
        <a:lstStyle/>
        <a:p>
          <a:r>
            <a:rPr lang="en-US"/>
            <a:t>Retention</a:t>
          </a:r>
        </a:p>
      </dgm:t>
    </dgm:pt>
    <dgm:pt modelId="{B86CD244-2DCD-4985-AA6B-2D36AC3D7DA7}" type="parTrans" cxnId="{62238426-7963-4180-BBF7-12D7BC52AE05}">
      <dgm:prSet/>
      <dgm:spPr/>
      <dgm:t>
        <a:bodyPr/>
        <a:lstStyle/>
        <a:p>
          <a:endParaRPr lang="en-US"/>
        </a:p>
      </dgm:t>
    </dgm:pt>
    <dgm:pt modelId="{89EF3479-3FC6-4B40-A9BF-7D851491AFD5}" type="sibTrans" cxnId="{62238426-7963-4180-BBF7-12D7BC52AE05}">
      <dgm:prSet/>
      <dgm:spPr/>
      <dgm:t>
        <a:bodyPr/>
        <a:lstStyle/>
        <a:p>
          <a:endParaRPr lang="en-US"/>
        </a:p>
      </dgm:t>
    </dgm:pt>
    <dgm:pt modelId="{941E4CE7-F07D-4652-B32E-B124880753AE}">
      <dgm:prSet/>
      <dgm:spPr/>
      <dgm:t>
        <a:bodyPr/>
        <a:lstStyle/>
        <a:p>
          <a:r>
            <a:rPr lang="en-US"/>
            <a:t>Burnout</a:t>
          </a:r>
        </a:p>
      </dgm:t>
    </dgm:pt>
    <dgm:pt modelId="{210DBE47-1E97-4EF9-874C-AE5926F71A9E}" type="parTrans" cxnId="{586EA42B-FCF5-4F2F-9927-AF9F722D4DF4}">
      <dgm:prSet/>
      <dgm:spPr/>
      <dgm:t>
        <a:bodyPr/>
        <a:lstStyle/>
        <a:p>
          <a:endParaRPr lang="en-US"/>
        </a:p>
      </dgm:t>
    </dgm:pt>
    <dgm:pt modelId="{51648CCC-391E-4DD1-A233-52F7385BC6B4}" type="sibTrans" cxnId="{586EA42B-FCF5-4F2F-9927-AF9F722D4DF4}">
      <dgm:prSet/>
      <dgm:spPr/>
      <dgm:t>
        <a:bodyPr/>
        <a:lstStyle/>
        <a:p>
          <a:endParaRPr lang="en-US"/>
        </a:p>
      </dgm:t>
    </dgm:pt>
    <dgm:pt modelId="{A63369BE-211D-4AF2-8290-C6FEC49C61B1}">
      <dgm:prSet/>
      <dgm:spPr/>
      <dgm:t>
        <a:bodyPr/>
        <a:lstStyle/>
        <a:p>
          <a:r>
            <a:rPr lang="en-US"/>
            <a:t>How does this affect service delivery?</a:t>
          </a:r>
        </a:p>
      </dgm:t>
    </dgm:pt>
    <dgm:pt modelId="{14CA8843-36A5-465F-B11D-F4808ECEB8FB}" type="parTrans" cxnId="{D442149A-BE77-4D2B-999B-9C2A8EBD1B2F}">
      <dgm:prSet/>
      <dgm:spPr/>
      <dgm:t>
        <a:bodyPr/>
        <a:lstStyle/>
        <a:p>
          <a:endParaRPr lang="en-US"/>
        </a:p>
      </dgm:t>
    </dgm:pt>
    <dgm:pt modelId="{86E81460-A20E-4F02-BDCC-A3FF70A8933D}" type="sibTrans" cxnId="{D442149A-BE77-4D2B-999B-9C2A8EBD1B2F}">
      <dgm:prSet/>
      <dgm:spPr/>
      <dgm:t>
        <a:bodyPr/>
        <a:lstStyle/>
        <a:p>
          <a:endParaRPr lang="en-US"/>
        </a:p>
      </dgm:t>
    </dgm:pt>
    <dgm:pt modelId="{B97631DF-1D96-45A3-962E-A6E73E4C9097}" type="pres">
      <dgm:prSet presAssocID="{0CB0B95F-75E2-4468-87B7-0836E5B95A51}" presName="linear" presStyleCnt="0">
        <dgm:presLayoutVars>
          <dgm:animLvl val="lvl"/>
          <dgm:resizeHandles val="exact"/>
        </dgm:presLayoutVars>
      </dgm:prSet>
      <dgm:spPr/>
    </dgm:pt>
    <dgm:pt modelId="{A7439E4F-2C50-42BF-A991-3628B492E3A3}" type="pres">
      <dgm:prSet presAssocID="{877AAA11-773E-4D82-8601-90A0E8EAE32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D80D0D1-862D-4981-BD10-8CC06CCE9DA0}" type="pres">
      <dgm:prSet presAssocID="{55DB7833-25C1-41CF-8F22-B4CEC4002A50}" presName="spacer" presStyleCnt="0"/>
      <dgm:spPr/>
    </dgm:pt>
    <dgm:pt modelId="{0136D248-069F-4FBE-8EF4-C2F25A4CFF3E}" type="pres">
      <dgm:prSet presAssocID="{27AF66DB-E2A6-49F1-9FE8-0FBB8D0A9740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C336892-21CD-41E3-8DED-C9D994B6CC41}" type="pres">
      <dgm:prSet presAssocID="{89EF3479-3FC6-4B40-A9BF-7D851491AFD5}" presName="spacer" presStyleCnt="0"/>
      <dgm:spPr/>
    </dgm:pt>
    <dgm:pt modelId="{C3CA5D9C-D1FB-432A-8A6C-6CE77639A5C9}" type="pres">
      <dgm:prSet presAssocID="{941E4CE7-F07D-4652-B32E-B124880753A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4CBAA9F-F705-4DF5-9C07-F9C3B8080681}" type="pres">
      <dgm:prSet presAssocID="{51648CCC-391E-4DD1-A233-52F7385BC6B4}" presName="spacer" presStyleCnt="0"/>
      <dgm:spPr/>
    </dgm:pt>
    <dgm:pt modelId="{4815F063-BB20-40C2-8604-1D90BED68848}" type="pres">
      <dgm:prSet presAssocID="{A63369BE-211D-4AF2-8290-C6FEC49C61B1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4708300-DE35-4483-B553-6AF20B68E71D}" type="presOf" srcId="{941E4CE7-F07D-4652-B32E-B124880753AE}" destId="{C3CA5D9C-D1FB-432A-8A6C-6CE77639A5C9}" srcOrd="0" destOrd="0" presId="urn:microsoft.com/office/officeart/2005/8/layout/vList2"/>
    <dgm:cxn modelId="{62238426-7963-4180-BBF7-12D7BC52AE05}" srcId="{0CB0B95F-75E2-4468-87B7-0836E5B95A51}" destId="{27AF66DB-E2A6-49F1-9FE8-0FBB8D0A9740}" srcOrd="1" destOrd="0" parTransId="{B86CD244-2DCD-4985-AA6B-2D36AC3D7DA7}" sibTransId="{89EF3479-3FC6-4B40-A9BF-7D851491AFD5}"/>
    <dgm:cxn modelId="{586EA42B-FCF5-4F2F-9927-AF9F722D4DF4}" srcId="{0CB0B95F-75E2-4468-87B7-0836E5B95A51}" destId="{941E4CE7-F07D-4652-B32E-B124880753AE}" srcOrd="2" destOrd="0" parTransId="{210DBE47-1E97-4EF9-874C-AE5926F71A9E}" sibTransId="{51648CCC-391E-4DD1-A233-52F7385BC6B4}"/>
    <dgm:cxn modelId="{EBC66663-059A-484C-8B58-B0EEEF4E477E}" type="presOf" srcId="{877AAA11-773E-4D82-8601-90A0E8EAE328}" destId="{A7439E4F-2C50-42BF-A991-3628B492E3A3}" srcOrd="0" destOrd="0" presId="urn:microsoft.com/office/officeart/2005/8/layout/vList2"/>
    <dgm:cxn modelId="{13FAA286-3D1B-431C-AAE7-E20053150CA3}" srcId="{0CB0B95F-75E2-4468-87B7-0836E5B95A51}" destId="{877AAA11-773E-4D82-8601-90A0E8EAE328}" srcOrd="0" destOrd="0" parTransId="{534D1C53-5BFF-432A-99F4-D4DF9E10A498}" sibTransId="{55DB7833-25C1-41CF-8F22-B4CEC4002A50}"/>
    <dgm:cxn modelId="{D442149A-BE77-4D2B-999B-9C2A8EBD1B2F}" srcId="{0CB0B95F-75E2-4468-87B7-0836E5B95A51}" destId="{A63369BE-211D-4AF2-8290-C6FEC49C61B1}" srcOrd="3" destOrd="0" parTransId="{14CA8843-36A5-465F-B11D-F4808ECEB8FB}" sibTransId="{86E81460-A20E-4F02-BDCC-A3FF70A8933D}"/>
    <dgm:cxn modelId="{8162F3EC-CBC2-4839-BAE6-3A5D11B2EEE0}" type="presOf" srcId="{27AF66DB-E2A6-49F1-9FE8-0FBB8D0A9740}" destId="{0136D248-069F-4FBE-8EF4-C2F25A4CFF3E}" srcOrd="0" destOrd="0" presId="urn:microsoft.com/office/officeart/2005/8/layout/vList2"/>
    <dgm:cxn modelId="{1960ACEF-3890-43CD-95EE-2B23F00161EC}" type="presOf" srcId="{0CB0B95F-75E2-4468-87B7-0836E5B95A51}" destId="{B97631DF-1D96-45A3-962E-A6E73E4C9097}" srcOrd="0" destOrd="0" presId="urn:microsoft.com/office/officeart/2005/8/layout/vList2"/>
    <dgm:cxn modelId="{A2F768F7-29F9-4BA6-8532-79426B10D622}" type="presOf" srcId="{A63369BE-211D-4AF2-8290-C6FEC49C61B1}" destId="{4815F063-BB20-40C2-8604-1D90BED68848}" srcOrd="0" destOrd="0" presId="urn:microsoft.com/office/officeart/2005/8/layout/vList2"/>
    <dgm:cxn modelId="{F8C9D3B1-2716-43DC-BAC5-8703CB962E8E}" type="presParOf" srcId="{B97631DF-1D96-45A3-962E-A6E73E4C9097}" destId="{A7439E4F-2C50-42BF-A991-3628B492E3A3}" srcOrd="0" destOrd="0" presId="urn:microsoft.com/office/officeart/2005/8/layout/vList2"/>
    <dgm:cxn modelId="{0435CBE9-F34D-46D7-8A8E-AA79E75BE08C}" type="presParOf" srcId="{B97631DF-1D96-45A3-962E-A6E73E4C9097}" destId="{BD80D0D1-862D-4981-BD10-8CC06CCE9DA0}" srcOrd="1" destOrd="0" presId="urn:microsoft.com/office/officeart/2005/8/layout/vList2"/>
    <dgm:cxn modelId="{FC5705D6-66AE-4294-99AC-0B056B7D6AE6}" type="presParOf" srcId="{B97631DF-1D96-45A3-962E-A6E73E4C9097}" destId="{0136D248-069F-4FBE-8EF4-C2F25A4CFF3E}" srcOrd="2" destOrd="0" presId="urn:microsoft.com/office/officeart/2005/8/layout/vList2"/>
    <dgm:cxn modelId="{411080AC-71F3-40EB-BB02-DE7CDD154F43}" type="presParOf" srcId="{B97631DF-1D96-45A3-962E-A6E73E4C9097}" destId="{6C336892-21CD-41E3-8DED-C9D994B6CC41}" srcOrd="3" destOrd="0" presId="urn:microsoft.com/office/officeart/2005/8/layout/vList2"/>
    <dgm:cxn modelId="{8625AE03-BE40-4B99-99C1-5AFE3A97094C}" type="presParOf" srcId="{B97631DF-1D96-45A3-962E-A6E73E4C9097}" destId="{C3CA5D9C-D1FB-432A-8A6C-6CE77639A5C9}" srcOrd="4" destOrd="0" presId="urn:microsoft.com/office/officeart/2005/8/layout/vList2"/>
    <dgm:cxn modelId="{0553B2AF-8713-4642-907F-4CAF9D358CA5}" type="presParOf" srcId="{B97631DF-1D96-45A3-962E-A6E73E4C9097}" destId="{C4CBAA9F-F705-4DF5-9C07-F9C3B8080681}" srcOrd="5" destOrd="0" presId="urn:microsoft.com/office/officeart/2005/8/layout/vList2"/>
    <dgm:cxn modelId="{06072625-834E-4898-8F47-07F1A35A2292}" type="presParOf" srcId="{B97631DF-1D96-45A3-962E-A6E73E4C9097}" destId="{4815F063-BB20-40C2-8604-1D90BED6884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A6506206-A070-4764-AD7B-45AC9643612C}" type="doc">
      <dgm:prSet loTypeId="urn:microsoft.com/office/officeart/2005/8/layout/vList2" loCatId="list" qsTypeId="urn:microsoft.com/office/officeart/2005/8/quickstyle/simple1#64" qsCatId="simple" csTypeId="urn:microsoft.com/office/officeart/2005/8/colors/colorful2#12" csCatId="colorful"/>
      <dgm:spPr/>
      <dgm:t>
        <a:bodyPr/>
        <a:lstStyle/>
        <a:p>
          <a:endParaRPr lang="en-US"/>
        </a:p>
      </dgm:t>
    </dgm:pt>
    <dgm:pt modelId="{FB4E97B7-6521-44ED-9869-5E90DFE3EF13}">
      <dgm:prSet/>
      <dgm:spPr/>
      <dgm:t>
        <a:bodyPr/>
        <a:lstStyle/>
        <a:p>
          <a:r>
            <a:rPr lang="en-US"/>
            <a:t>AI</a:t>
          </a:r>
        </a:p>
      </dgm:t>
    </dgm:pt>
    <dgm:pt modelId="{770A1C3F-DF37-4537-93BB-F045F6794223}" type="parTrans" cxnId="{B2755CD6-957A-4415-8932-722A4E5EFDCD}">
      <dgm:prSet/>
      <dgm:spPr/>
      <dgm:t>
        <a:bodyPr/>
        <a:lstStyle/>
        <a:p>
          <a:endParaRPr lang="en-US"/>
        </a:p>
      </dgm:t>
    </dgm:pt>
    <dgm:pt modelId="{BEA82B94-F0F8-4096-922D-3478EE37C28B}" type="sibTrans" cxnId="{B2755CD6-957A-4415-8932-722A4E5EFDCD}">
      <dgm:prSet/>
      <dgm:spPr/>
      <dgm:t>
        <a:bodyPr/>
        <a:lstStyle/>
        <a:p>
          <a:endParaRPr lang="en-US"/>
        </a:p>
      </dgm:t>
    </dgm:pt>
    <dgm:pt modelId="{21DFB8D2-3218-4CDE-884E-F68CE940A287}">
      <dgm:prSet/>
      <dgm:spPr/>
      <dgm:t>
        <a:bodyPr/>
        <a:lstStyle/>
        <a:p>
          <a:r>
            <a:rPr lang="en-US"/>
            <a:t>Telehealth</a:t>
          </a:r>
        </a:p>
      </dgm:t>
    </dgm:pt>
    <dgm:pt modelId="{641E1E51-7996-46A2-8393-26428C16FE37}" type="parTrans" cxnId="{7809BEB6-F4E9-43D7-9F3E-819451B97D92}">
      <dgm:prSet/>
      <dgm:spPr/>
      <dgm:t>
        <a:bodyPr/>
        <a:lstStyle/>
        <a:p>
          <a:endParaRPr lang="en-US"/>
        </a:p>
      </dgm:t>
    </dgm:pt>
    <dgm:pt modelId="{1CED6E8C-1BC7-44E9-A920-EC0B6E16131B}" type="sibTrans" cxnId="{7809BEB6-F4E9-43D7-9F3E-819451B97D92}">
      <dgm:prSet/>
      <dgm:spPr/>
      <dgm:t>
        <a:bodyPr/>
        <a:lstStyle/>
        <a:p>
          <a:endParaRPr lang="en-US"/>
        </a:p>
      </dgm:t>
    </dgm:pt>
    <dgm:pt modelId="{47FA8BC0-13AB-4649-B133-08405004F13C}">
      <dgm:prSet/>
      <dgm:spPr/>
      <dgm:t>
        <a:bodyPr/>
        <a:lstStyle/>
        <a:p>
          <a:r>
            <a:rPr lang="en-US"/>
            <a:t>Remote monitoring</a:t>
          </a:r>
        </a:p>
      </dgm:t>
    </dgm:pt>
    <dgm:pt modelId="{9DD12064-FCD0-4159-9873-7BF3C8D0BD11}" type="parTrans" cxnId="{788F3E89-E436-4F08-B191-E70A5163ADA3}">
      <dgm:prSet/>
      <dgm:spPr/>
      <dgm:t>
        <a:bodyPr/>
        <a:lstStyle/>
        <a:p>
          <a:endParaRPr lang="en-US"/>
        </a:p>
      </dgm:t>
    </dgm:pt>
    <dgm:pt modelId="{78BC526B-495D-4176-9346-B0F5E0CA1537}" type="sibTrans" cxnId="{788F3E89-E436-4F08-B191-E70A5163ADA3}">
      <dgm:prSet/>
      <dgm:spPr/>
      <dgm:t>
        <a:bodyPr/>
        <a:lstStyle/>
        <a:p>
          <a:endParaRPr lang="en-US"/>
        </a:p>
      </dgm:t>
    </dgm:pt>
    <dgm:pt modelId="{9AF08E4D-C243-45C2-A679-12125C5FCEF5}">
      <dgm:prSet/>
      <dgm:spPr/>
      <dgm:t>
        <a:bodyPr/>
        <a:lstStyle/>
        <a:p>
          <a:r>
            <a:rPr lang="en-US"/>
            <a:t>What opportunities and risks exist?</a:t>
          </a:r>
        </a:p>
      </dgm:t>
    </dgm:pt>
    <dgm:pt modelId="{8957030E-C1A0-41A8-BB70-897D60FC1E30}" type="parTrans" cxnId="{C4BBFB06-8D14-4674-AFEF-E8B63CA847E0}">
      <dgm:prSet/>
      <dgm:spPr/>
      <dgm:t>
        <a:bodyPr/>
        <a:lstStyle/>
        <a:p>
          <a:endParaRPr lang="en-US"/>
        </a:p>
      </dgm:t>
    </dgm:pt>
    <dgm:pt modelId="{47C82CB2-056A-4681-8445-638B01E96946}" type="sibTrans" cxnId="{C4BBFB06-8D14-4674-AFEF-E8B63CA847E0}">
      <dgm:prSet/>
      <dgm:spPr/>
      <dgm:t>
        <a:bodyPr/>
        <a:lstStyle/>
        <a:p>
          <a:endParaRPr lang="en-US"/>
        </a:p>
      </dgm:t>
    </dgm:pt>
    <dgm:pt modelId="{38E74477-BCEC-45D1-BF32-EF8A09D1827C}" type="pres">
      <dgm:prSet presAssocID="{A6506206-A070-4764-AD7B-45AC9643612C}" presName="linear" presStyleCnt="0">
        <dgm:presLayoutVars>
          <dgm:animLvl val="lvl"/>
          <dgm:resizeHandles val="exact"/>
        </dgm:presLayoutVars>
      </dgm:prSet>
      <dgm:spPr/>
    </dgm:pt>
    <dgm:pt modelId="{EDA06621-6AF5-4202-B3CA-7A1AF6125434}" type="pres">
      <dgm:prSet presAssocID="{FB4E97B7-6521-44ED-9869-5E90DFE3EF1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4F8B0E6-59B7-41C9-9555-D0382FA2A912}" type="pres">
      <dgm:prSet presAssocID="{BEA82B94-F0F8-4096-922D-3478EE37C28B}" presName="spacer" presStyleCnt="0"/>
      <dgm:spPr/>
    </dgm:pt>
    <dgm:pt modelId="{47E9069D-EA85-4388-B454-5D59817FF3E6}" type="pres">
      <dgm:prSet presAssocID="{21DFB8D2-3218-4CDE-884E-F68CE940A28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1FCFBCA-093B-480A-A32F-E0482869A546}" type="pres">
      <dgm:prSet presAssocID="{1CED6E8C-1BC7-44E9-A920-EC0B6E16131B}" presName="spacer" presStyleCnt="0"/>
      <dgm:spPr/>
    </dgm:pt>
    <dgm:pt modelId="{FBA595EA-2D8E-4628-AA5F-6E8650299C0B}" type="pres">
      <dgm:prSet presAssocID="{47FA8BC0-13AB-4649-B133-08405004F13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FDC5F9E-0FB5-480F-AB8C-88E92B0D450D}" type="pres">
      <dgm:prSet presAssocID="{78BC526B-495D-4176-9346-B0F5E0CA1537}" presName="spacer" presStyleCnt="0"/>
      <dgm:spPr/>
    </dgm:pt>
    <dgm:pt modelId="{0885EBB4-7C1C-471F-A11B-BB44CB29820E}" type="pres">
      <dgm:prSet presAssocID="{9AF08E4D-C243-45C2-A679-12125C5FCEF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4BBFB06-8D14-4674-AFEF-E8B63CA847E0}" srcId="{A6506206-A070-4764-AD7B-45AC9643612C}" destId="{9AF08E4D-C243-45C2-A679-12125C5FCEF5}" srcOrd="3" destOrd="0" parTransId="{8957030E-C1A0-41A8-BB70-897D60FC1E30}" sibTransId="{47C82CB2-056A-4681-8445-638B01E96946}"/>
    <dgm:cxn modelId="{17DDB30A-3734-4540-A69B-6226698B3D92}" type="presOf" srcId="{47FA8BC0-13AB-4649-B133-08405004F13C}" destId="{FBA595EA-2D8E-4628-AA5F-6E8650299C0B}" srcOrd="0" destOrd="0" presId="urn:microsoft.com/office/officeart/2005/8/layout/vList2"/>
    <dgm:cxn modelId="{EC8F1E47-3BA9-47D9-B932-0BBCB1C40133}" type="presOf" srcId="{FB4E97B7-6521-44ED-9869-5E90DFE3EF13}" destId="{EDA06621-6AF5-4202-B3CA-7A1AF6125434}" srcOrd="0" destOrd="0" presId="urn:microsoft.com/office/officeart/2005/8/layout/vList2"/>
    <dgm:cxn modelId="{788F3E89-E436-4F08-B191-E70A5163ADA3}" srcId="{A6506206-A070-4764-AD7B-45AC9643612C}" destId="{47FA8BC0-13AB-4649-B133-08405004F13C}" srcOrd="2" destOrd="0" parTransId="{9DD12064-FCD0-4159-9873-7BF3C8D0BD11}" sibTransId="{78BC526B-495D-4176-9346-B0F5E0CA1537}"/>
    <dgm:cxn modelId="{A590EC9A-247C-4FA3-9D2D-CB3BBE4DCFEC}" type="presOf" srcId="{A6506206-A070-4764-AD7B-45AC9643612C}" destId="{38E74477-BCEC-45D1-BF32-EF8A09D1827C}" srcOrd="0" destOrd="0" presId="urn:microsoft.com/office/officeart/2005/8/layout/vList2"/>
    <dgm:cxn modelId="{88682CB5-6F64-4081-A925-1616B168EB32}" type="presOf" srcId="{21DFB8D2-3218-4CDE-884E-F68CE940A287}" destId="{47E9069D-EA85-4388-B454-5D59817FF3E6}" srcOrd="0" destOrd="0" presId="urn:microsoft.com/office/officeart/2005/8/layout/vList2"/>
    <dgm:cxn modelId="{7809BEB6-F4E9-43D7-9F3E-819451B97D92}" srcId="{A6506206-A070-4764-AD7B-45AC9643612C}" destId="{21DFB8D2-3218-4CDE-884E-F68CE940A287}" srcOrd="1" destOrd="0" parTransId="{641E1E51-7996-46A2-8393-26428C16FE37}" sibTransId="{1CED6E8C-1BC7-44E9-A920-EC0B6E16131B}"/>
    <dgm:cxn modelId="{B2755CD6-957A-4415-8932-722A4E5EFDCD}" srcId="{A6506206-A070-4764-AD7B-45AC9643612C}" destId="{FB4E97B7-6521-44ED-9869-5E90DFE3EF13}" srcOrd="0" destOrd="0" parTransId="{770A1C3F-DF37-4537-93BB-F045F6794223}" sibTransId="{BEA82B94-F0F8-4096-922D-3478EE37C28B}"/>
    <dgm:cxn modelId="{8F702BFC-5661-4B89-88DE-181A656A5158}" type="presOf" srcId="{9AF08E4D-C243-45C2-A679-12125C5FCEF5}" destId="{0885EBB4-7C1C-471F-A11B-BB44CB29820E}" srcOrd="0" destOrd="0" presId="urn:microsoft.com/office/officeart/2005/8/layout/vList2"/>
    <dgm:cxn modelId="{4E78444F-D7FC-48C3-AFBA-1DD7A0A7F329}" type="presParOf" srcId="{38E74477-BCEC-45D1-BF32-EF8A09D1827C}" destId="{EDA06621-6AF5-4202-B3CA-7A1AF6125434}" srcOrd="0" destOrd="0" presId="urn:microsoft.com/office/officeart/2005/8/layout/vList2"/>
    <dgm:cxn modelId="{D4E08783-AE76-471D-B63B-A4A51718ECBE}" type="presParOf" srcId="{38E74477-BCEC-45D1-BF32-EF8A09D1827C}" destId="{D4F8B0E6-59B7-41C9-9555-D0382FA2A912}" srcOrd="1" destOrd="0" presId="urn:microsoft.com/office/officeart/2005/8/layout/vList2"/>
    <dgm:cxn modelId="{8D4C4F85-3398-452A-9885-0A651C59A475}" type="presParOf" srcId="{38E74477-BCEC-45D1-BF32-EF8A09D1827C}" destId="{47E9069D-EA85-4388-B454-5D59817FF3E6}" srcOrd="2" destOrd="0" presId="urn:microsoft.com/office/officeart/2005/8/layout/vList2"/>
    <dgm:cxn modelId="{5635812E-0BA4-4481-AEFF-3E061340C3F6}" type="presParOf" srcId="{38E74477-BCEC-45D1-BF32-EF8A09D1827C}" destId="{91FCFBCA-093B-480A-A32F-E0482869A546}" srcOrd="3" destOrd="0" presId="urn:microsoft.com/office/officeart/2005/8/layout/vList2"/>
    <dgm:cxn modelId="{D580C513-E754-46DE-8940-CA8FB453F2C6}" type="presParOf" srcId="{38E74477-BCEC-45D1-BF32-EF8A09D1827C}" destId="{FBA595EA-2D8E-4628-AA5F-6E8650299C0B}" srcOrd="4" destOrd="0" presId="urn:microsoft.com/office/officeart/2005/8/layout/vList2"/>
    <dgm:cxn modelId="{5A7B0BED-36C8-47EE-B079-ECE03A60A0B4}" type="presParOf" srcId="{38E74477-BCEC-45D1-BF32-EF8A09D1827C}" destId="{BFDC5F9E-0FB5-480F-AB8C-88E92B0D450D}" srcOrd="5" destOrd="0" presId="urn:microsoft.com/office/officeart/2005/8/layout/vList2"/>
    <dgm:cxn modelId="{6D5214EE-0829-43F9-ADDF-14D62E68FB27}" type="presParOf" srcId="{38E74477-BCEC-45D1-BF32-EF8A09D1827C}" destId="{0885EBB4-7C1C-471F-A11B-BB44CB29820E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6C2D4C1F-4A84-47E3-80F2-7C12519D9530}" type="doc">
      <dgm:prSet loTypeId="urn:microsoft.com/office/officeart/2005/8/layout/vProcess5" loCatId="process" qsTypeId="urn:microsoft.com/office/officeart/2005/8/quickstyle/simple1#71" qsCatId="simple" csTypeId="urn:microsoft.com/office/officeart/2005/8/colors/colorful2#13" csCatId="colorful"/>
      <dgm:spPr/>
      <dgm:t>
        <a:bodyPr/>
        <a:lstStyle/>
        <a:p>
          <a:endParaRPr lang="en-US"/>
        </a:p>
      </dgm:t>
    </dgm:pt>
    <dgm:pt modelId="{67EE1C82-8FA1-470E-878C-480E6AFC1CC4}">
      <dgm:prSet/>
      <dgm:spPr/>
      <dgm:t>
        <a:bodyPr/>
        <a:lstStyle/>
        <a:p>
          <a:r>
            <a:rPr lang="en-US"/>
            <a:t>Poverty</a:t>
          </a:r>
        </a:p>
      </dgm:t>
    </dgm:pt>
    <dgm:pt modelId="{33624308-A617-4137-B29D-8DF188E71E8A}" type="parTrans" cxnId="{BE49F2B0-0B1B-460C-B71B-1B916DC428BF}">
      <dgm:prSet/>
      <dgm:spPr/>
      <dgm:t>
        <a:bodyPr/>
        <a:lstStyle/>
        <a:p>
          <a:endParaRPr lang="en-US"/>
        </a:p>
      </dgm:t>
    </dgm:pt>
    <dgm:pt modelId="{2EDDF548-58C2-4C6E-AE5F-453C3425AB35}" type="sibTrans" cxnId="{BE49F2B0-0B1B-460C-B71B-1B916DC428BF}">
      <dgm:prSet/>
      <dgm:spPr/>
      <dgm:t>
        <a:bodyPr/>
        <a:lstStyle/>
        <a:p>
          <a:endParaRPr lang="en-US"/>
        </a:p>
      </dgm:t>
    </dgm:pt>
    <dgm:pt modelId="{438FCF62-66DC-40D3-BA1D-ABFBE9E3BF56}">
      <dgm:prSet/>
      <dgm:spPr/>
      <dgm:t>
        <a:bodyPr/>
        <a:lstStyle/>
        <a:p>
          <a:r>
            <a:rPr lang="en-US"/>
            <a:t>Rural access</a:t>
          </a:r>
        </a:p>
      </dgm:t>
    </dgm:pt>
    <dgm:pt modelId="{F1F1D3B0-3742-4B97-9F9F-58687B8DBE3C}" type="parTrans" cxnId="{715A9B43-B8AC-41B7-A6FA-44D726352EEB}">
      <dgm:prSet/>
      <dgm:spPr/>
      <dgm:t>
        <a:bodyPr/>
        <a:lstStyle/>
        <a:p>
          <a:endParaRPr lang="en-US"/>
        </a:p>
      </dgm:t>
    </dgm:pt>
    <dgm:pt modelId="{A36681DC-ABE5-4E60-9A66-DB93F6F9C6A6}" type="sibTrans" cxnId="{715A9B43-B8AC-41B7-A6FA-44D726352EEB}">
      <dgm:prSet/>
      <dgm:spPr/>
      <dgm:t>
        <a:bodyPr/>
        <a:lstStyle/>
        <a:p>
          <a:endParaRPr lang="en-US"/>
        </a:p>
      </dgm:t>
    </dgm:pt>
    <dgm:pt modelId="{D93FD537-F3D1-4F5B-AA9B-892E5EA6A657}">
      <dgm:prSet/>
      <dgm:spPr/>
      <dgm:t>
        <a:bodyPr/>
        <a:lstStyle/>
        <a:p>
          <a:r>
            <a:rPr lang="en-US"/>
            <a:t>Digital exclusion</a:t>
          </a:r>
        </a:p>
      </dgm:t>
    </dgm:pt>
    <dgm:pt modelId="{F87D5C49-7A94-4D25-AFE1-48A3C7BCBCC7}" type="parTrans" cxnId="{C3064C92-C104-4A81-9404-97A841B35280}">
      <dgm:prSet/>
      <dgm:spPr/>
      <dgm:t>
        <a:bodyPr/>
        <a:lstStyle/>
        <a:p>
          <a:endParaRPr lang="en-US"/>
        </a:p>
      </dgm:t>
    </dgm:pt>
    <dgm:pt modelId="{F93192A8-49E3-4470-A3C4-6D05AF8E5BF8}" type="sibTrans" cxnId="{C3064C92-C104-4A81-9404-97A841B35280}">
      <dgm:prSet/>
      <dgm:spPr/>
      <dgm:t>
        <a:bodyPr/>
        <a:lstStyle/>
        <a:p>
          <a:endParaRPr lang="en-US"/>
        </a:p>
      </dgm:t>
    </dgm:pt>
    <dgm:pt modelId="{22F3354B-26EB-4273-8BA8-F44F663FDCAC}">
      <dgm:prSet/>
      <dgm:spPr/>
      <dgm:t>
        <a:bodyPr/>
        <a:lstStyle/>
        <a:p>
          <a:r>
            <a:rPr lang="en-US"/>
            <a:t>Why do some people experience poorer outcomes than others?</a:t>
          </a:r>
        </a:p>
      </dgm:t>
    </dgm:pt>
    <dgm:pt modelId="{8C76EFDA-BC7B-4C82-8570-1FC847508F49}" type="parTrans" cxnId="{AF74CF5B-BDFD-4801-99B4-1F44015FD754}">
      <dgm:prSet/>
      <dgm:spPr/>
      <dgm:t>
        <a:bodyPr/>
        <a:lstStyle/>
        <a:p>
          <a:endParaRPr lang="en-US"/>
        </a:p>
      </dgm:t>
    </dgm:pt>
    <dgm:pt modelId="{69D788C3-C394-4F1D-80BA-69B25D144A34}" type="sibTrans" cxnId="{AF74CF5B-BDFD-4801-99B4-1F44015FD754}">
      <dgm:prSet/>
      <dgm:spPr/>
      <dgm:t>
        <a:bodyPr/>
        <a:lstStyle/>
        <a:p>
          <a:endParaRPr lang="en-US"/>
        </a:p>
      </dgm:t>
    </dgm:pt>
    <dgm:pt modelId="{29C3871B-BAFF-41BD-B0C0-C6617C48CECE}" type="pres">
      <dgm:prSet presAssocID="{6C2D4C1F-4A84-47E3-80F2-7C12519D9530}" presName="outerComposite" presStyleCnt="0">
        <dgm:presLayoutVars>
          <dgm:chMax val="5"/>
          <dgm:dir/>
          <dgm:resizeHandles val="exact"/>
        </dgm:presLayoutVars>
      </dgm:prSet>
      <dgm:spPr/>
    </dgm:pt>
    <dgm:pt modelId="{F311A5AE-E664-41DF-BC8B-FAAE1888BFB4}" type="pres">
      <dgm:prSet presAssocID="{6C2D4C1F-4A84-47E3-80F2-7C12519D9530}" presName="dummyMaxCanvas" presStyleCnt="0">
        <dgm:presLayoutVars/>
      </dgm:prSet>
      <dgm:spPr/>
    </dgm:pt>
    <dgm:pt modelId="{1366AC2A-8472-4057-8F8C-ACC190576D59}" type="pres">
      <dgm:prSet presAssocID="{6C2D4C1F-4A84-47E3-80F2-7C12519D9530}" presName="FourNodes_1" presStyleLbl="node1" presStyleIdx="0" presStyleCnt="4">
        <dgm:presLayoutVars>
          <dgm:bulletEnabled val="1"/>
        </dgm:presLayoutVars>
      </dgm:prSet>
      <dgm:spPr/>
    </dgm:pt>
    <dgm:pt modelId="{B9649798-BB70-4F2E-8B29-21871DE0C753}" type="pres">
      <dgm:prSet presAssocID="{6C2D4C1F-4A84-47E3-80F2-7C12519D9530}" presName="FourNodes_2" presStyleLbl="node1" presStyleIdx="1" presStyleCnt="4">
        <dgm:presLayoutVars>
          <dgm:bulletEnabled val="1"/>
        </dgm:presLayoutVars>
      </dgm:prSet>
      <dgm:spPr/>
    </dgm:pt>
    <dgm:pt modelId="{BFDE5E99-DB95-46D8-ABD7-8A354170C817}" type="pres">
      <dgm:prSet presAssocID="{6C2D4C1F-4A84-47E3-80F2-7C12519D9530}" presName="FourNodes_3" presStyleLbl="node1" presStyleIdx="2" presStyleCnt="4">
        <dgm:presLayoutVars>
          <dgm:bulletEnabled val="1"/>
        </dgm:presLayoutVars>
      </dgm:prSet>
      <dgm:spPr/>
    </dgm:pt>
    <dgm:pt modelId="{6650E65E-E009-4E8D-B7A2-1EE646E097B4}" type="pres">
      <dgm:prSet presAssocID="{6C2D4C1F-4A84-47E3-80F2-7C12519D9530}" presName="FourNodes_4" presStyleLbl="node1" presStyleIdx="3" presStyleCnt="4">
        <dgm:presLayoutVars>
          <dgm:bulletEnabled val="1"/>
        </dgm:presLayoutVars>
      </dgm:prSet>
      <dgm:spPr/>
    </dgm:pt>
    <dgm:pt modelId="{417F89C3-0FFA-4C6C-B19C-D56DE842FE23}" type="pres">
      <dgm:prSet presAssocID="{6C2D4C1F-4A84-47E3-80F2-7C12519D9530}" presName="FourConn_1-2" presStyleLbl="fgAccFollowNode1" presStyleIdx="0" presStyleCnt="3">
        <dgm:presLayoutVars>
          <dgm:bulletEnabled val="1"/>
        </dgm:presLayoutVars>
      </dgm:prSet>
      <dgm:spPr/>
    </dgm:pt>
    <dgm:pt modelId="{F988DDF7-8546-403F-8A05-D7E0F605F35D}" type="pres">
      <dgm:prSet presAssocID="{6C2D4C1F-4A84-47E3-80F2-7C12519D9530}" presName="FourConn_2-3" presStyleLbl="fgAccFollowNode1" presStyleIdx="1" presStyleCnt="3">
        <dgm:presLayoutVars>
          <dgm:bulletEnabled val="1"/>
        </dgm:presLayoutVars>
      </dgm:prSet>
      <dgm:spPr/>
    </dgm:pt>
    <dgm:pt modelId="{8A1C94CA-2290-49F0-AB28-772E80C24E45}" type="pres">
      <dgm:prSet presAssocID="{6C2D4C1F-4A84-47E3-80F2-7C12519D9530}" presName="FourConn_3-4" presStyleLbl="fgAccFollowNode1" presStyleIdx="2" presStyleCnt="3">
        <dgm:presLayoutVars>
          <dgm:bulletEnabled val="1"/>
        </dgm:presLayoutVars>
      </dgm:prSet>
      <dgm:spPr/>
    </dgm:pt>
    <dgm:pt modelId="{B99BAC14-FA1A-422D-9B93-5FF34AAD9431}" type="pres">
      <dgm:prSet presAssocID="{6C2D4C1F-4A84-47E3-80F2-7C12519D9530}" presName="FourNodes_1_text" presStyleLbl="node1" presStyleIdx="3" presStyleCnt="4">
        <dgm:presLayoutVars>
          <dgm:bulletEnabled val="1"/>
        </dgm:presLayoutVars>
      </dgm:prSet>
      <dgm:spPr/>
    </dgm:pt>
    <dgm:pt modelId="{E003942D-E722-4317-A254-546C663FA9F1}" type="pres">
      <dgm:prSet presAssocID="{6C2D4C1F-4A84-47E3-80F2-7C12519D9530}" presName="FourNodes_2_text" presStyleLbl="node1" presStyleIdx="3" presStyleCnt="4">
        <dgm:presLayoutVars>
          <dgm:bulletEnabled val="1"/>
        </dgm:presLayoutVars>
      </dgm:prSet>
      <dgm:spPr/>
    </dgm:pt>
    <dgm:pt modelId="{4D0D10F5-B852-470B-B8C6-9551079E9273}" type="pres">
      <dgm:prSet presAssocID="{6C2D4C1F-4A84-47E3-80F2-7C12519D9530}" presName="FourNodes_3_text" presStyleLbl="node1" presStyleIdx="3" presStyleCnt="4">
        <dgm:presLayoutVars>
          <dgm:bulletEnabled val="1"/>
        </dgm:presLayoutVars>
      </dgm:prSet>
      <dgm:spPr/>
    </dgm:pt>
    <dgm:pt modelId="{C44B26CA-041E-4ECF-A612-FE2AEBFF5676}" type="pres">
      <dgm:prSet presAssocID="{6C2D4C1F-4A84-47E3-80F2-7C12519D9530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C5452B0F-9B7A-4CB6-8904-DADFDEEA02AB}" type="presOf" srcId="{67EE1C82-8FA1-470E-878C-480E6AFC1CC4}" destId="{1366AC2A-8472-4057-8F8C-ACC190576D59}" srcOrd="0" destOrd="0" presId="urn:microsoft.com/office/officeart/2005/8/layout/vProcess5"/>
    <dgm:cxn modelId="{D4945934-240D-4288-8B8A-88A375153BBE}" type="presOf" srcId="{F93192A8-49E3-4470-A3C4-6D05AF8E5BF8}" destId="{8A1C94CA-2290-49F0-AB28-772E80C24E45}" srcOrd="0" destOrd="0" presId="urn:microsoft.com/office/officeart/2005/8/layout/vProcess5"/>
    <dgm:cxn modelId="{8A9E6536-BFF0-4FAA-A654-28D4D11CBBD7}" type="presOf" srcId="{D93FD537-F3D1-4F5B-AA9B-892E5EA6A657}" destId="{4D0D10F5-B852-470B-B8C6-9551079E9273}" srcOrd="1" destOrd="0" presId="urn:microsoft.com/office/officeart/2005/8/layout/vProcess5"/>
    <dgm:cxn modelId="{AF74CF5B-BDFD-4801-99B4-1F44015FD754}" srcId="{6C2D4C1F-4A84-47E3-80F2-7C12519D9530}" destId="{22F3354B-26EB-4273-8BA8-F44F663FDCAC}" srcOrd="3" destOrd="0" parTransId="{8C76EFDA-BC7B-4C82-8570-1FC847508F49}" sibTransId="{69D788C3-C394-4F1D-80BA-69B25D144A34}"/>
    <dgm:cxn modelId="{715A9B43-B8AC-41B7-A6FA-44D726352EEB}" srcId="{6C2D4C1F-4A84-47E3-80F2-7C12519D9530}" destId="{438FCF62-66DC-40D3-BA1D-ABFBE9E3BF56}" srcOrd="1" destOrd="0" parTransId="{F1F1D3B0-3742-4B97-9F9F-58687B8DBE3C}" sibTransId="{A36681DC-ABE5-4E60-9A66-DB93F6F9C6A6}"/>
    <dgm:cxn modelId="{3619BE69-35E8-45CC-92E6-70DF60B4B156}" type="presOf" srcId="{6C2D4C1F-4A84-47E3-80F2-7C12519D9530}" destId="{29C3871B-BAFF-41BD-B0C0-C6617C48CECE}" srcOrd="0" destOrd="0" presId="urn:microsoft.com/office/officeart/2005/8/layout/vProcess5"/>
    <dgm:cxn modelId="{591C1884-5642-4313-8D05-B24162B8FE66}" type="presOf" srcId="{22F3354B-26EB-4273-8BA8-F44F663FDCAC}" destId="{C44B26CA-041E-4ECF-A612-FE2AEBFF5676}" srcOrd="1" destOrd="0" presId="urn:microsoft.com/office/officeart/2005/8/layout/vProcess5"/>
    <dgm:cxn modelId="{C3064C92-C104-4A81-9404-97A841B35280}" srcId="{6C2D4C1F-4A84-47E3-80F2-7C12519D9530}" destId="{D93FD537-F3D1-4F5B-AA9B-892E5EA6A657}" srcOrd="2" destOrd="0" parTransId="{F87D5C49-7A94-4D25-AFE1-48A3C7BCBCC7}" sibTransId="{F93192A8-49E3-4470-A3C4-6D05AF8E5BF8}"/>
    <dgm:cxn modelId="{FC6CD8A2-D68D-4969-B323-1959B0E6E324}" type="presOf" srcId="{67EE1C82-8FA1-470E-878C-480E6AFC1CC4}" destId="{B99BAC14-FA1A-422D-9B93-5FF34AAD9431}" srcOrd="1" destOrd="0" presId="urn:microsoft.com/office/officeart/2005/8/layout/vProcess5"/>
    <dgm:cxn modelId="{31ECC2A3-6F31-4893-9825-323F50E8F361}" type="presOf" srcId="{D93FD537-F3D1-4F5B-AA9B-892E5EA6A657}" destId="{BFDE5E99-DB95-46D8-ABD7-8A354170C817}" srcOrd="0" destOrd="0" presId="urn:microsoft.com/office/officeart/2005/8/layout/vProcess5"/>
    <dgm:cxn modelId="{1D88F1A5-C299-428F-A56F-B71E8A44907C}" type="presOf" srcId="{22F3354B-26EB-4273-8BA8-F44F663FDCAC}" destId="{6650E65E-E009-4E8D-B7A2-1EE646E097B4}" srcOrd="0" destOrd="0" presId="urn:microsoft.com/office/officeart/2005/8/layout/vProcess5"/>
    <dgm:cxn modelId="{85B204B0-2F58-4154-936F-BAAD8D7FE578}" type="presOf" srcId="{2EDDF548-58C2-4C6E-AE5F-453C3425AB35}" destId="{417F89C3-0FFA-4C6C-B19C-D56DE842FE23}" srcOrd="0" destOrd="0" presId="urn:microsoft.com/office/officeart/2005/8/layout/vProcess5"/>
    <dgm:cxn modelId="{BE49F2B0-0B1B-460C-B71B-1B916DC428BF}" srcId="{6C2D4C1F-4A84-47E3-80F2-7C12519D9530}" destId="{67EE1C82-8FA1-470E-878C-480E6AFC1CC4}" srcOrd="0" destOrd="0" parTransId="{33624308-A617-4137-B29D-8DF188E71E8A}" sibTransId="{2EDDF548-58C2-4C6E-AE5F-453C3425AB35}"/>
    <dgm:cxn modelId="{227185E1-1EF9-41CD-B88F-352C4DE0A791}" type="presOf" srcId="{A36681DC-ABE5-4E60-9A66-DB93F6F9C6A6}" destId="{F988DDF7-8546-403F-8A05-D7E0F605F35D}" srcOrd="0" destOrd="0" presId="urn:microsoft.com/office/officeart/2005/8/layout/vProcess5"/>
    <dgm:cxn modelId="{72FD3AFE-7EB5-4BC1-BBA9-50C3DF194F8C}" type="presOf" srcId="{438FCF62-66DC-40D3-BA1D-ABFBE9E3BF56}" destId="{B9649798-BB70-4F2E-8B29-21871DE0C753}" srcOrd="0" destOrd="0" presId="urn:microsoft.com/office/officeart/2005/8/layout/vProcess5"/>
    <dgm:cxn modelId="{F15AD6FE-B36A-420F-A32B-26A2C044F584}" type="presOf" srcId="{438FCF62-66DC-40D3-BA1D-ABFBE9E3BF56}" destId="{E003942D-E722-4317-A254-546C663FA9F1}" srcOrd="1" destOrd="0" presId="urn:microsoft.com/office/officeart/2005/8/layout/vProcess5"/>
    <dgm:cxn modelId="{7F4FED93-A240-478F-B8F8-FF70E4666CBB}" type="presParOf" srcId="{29C3871B-BAFF-41BD-B0C0-C6617C48CECE}" destId="{F311A5AE-E664-41DF-BC8B-FAAE1888BFB4}" srcOrd="0" destOrd="0" presId="urn:microsoft.com/office/officeart/2005/8/layout/vProcess5"/>
    <dgm:cxn modelId="{AD0663AC-5E2B-4D18-9D5D-BCF937D52090}" type="presParOf" srcId="{29C3871B-BAFF-41BD-B0C0-C6617C48CECE}" destId="{1366AC2A-8472-4057-8F8C-ACC190576D59}" srcOrd="1" destOrd="0" presId="urn:microsoft.com/office/officeart/2005/8/layout/vProcess5"/>
    <dgm:cxn modelId="{DC5F3E76-2B2A-4909-8A74-D1E023FA0A62}" type="presParOf" srcId="{29C3871B-BAFF-41BD-B0C0-C6617C48CECE}" destId="{B9649798-BB70-4F2E-8B29-21871DE0C753}" srcOrd="2" destOrd="0" presId="urn:microsoft.com/office/officeart/2005/8/layout/vProcess5"/>
    <dgm:cxn modelId="{EC7358B3-79B6-43A2-A763-161A96101E31}" type="presParOf" srcId="{29C3871B-BAFF-41BD-B0C0-C6617C48CECE}" destId="{BFDE5E99-DB95-46D8-ABD7-8A354170C817}" srcOrd="3" destOrd="0" presId="urn:microsoft.com/office/officeart/2005/8/layout/vProcess5"/>
    <dgm:cxn modelId="{2759B6D9-25C1-45B1-9AC9-70EF215A1E9C}" type="presParOf" srcId="{29C3871B-BAFF-41BD-B0C0-C6617C48CECE}" destId="{6650E65E-E009-4E8D-B7A2-1EE646E097B4}" srcOrd="4" destOrd="0" presId="urn:microsoft.com/office/officeart/2005/8/layout/vProcess5"/>
    <dgm:cxn modelId="{E64AF787-25A5-4279-A843-C8CF87D62277}" type="presParOf" srcId="{29C3871B-BAFF-41BD-B0C0-C6617C48CECE}" destId="{417F89C3-0FFA-4C6C-B19C-D56DE842FE23}" srcOrd="5" destOrd="0" presId="urn:microsoft.com/office/officeart/2005/8/layout/vProcess5"/>
    <dgm:cxn modelId="{BE7E2F88-BCB8-45A1-9DBB-C9D9DD3006EF}" type="presParOf" srcId="{29C3871B-BAFF-41BD-B0C0-C6617C48CECE}" destId="{F988DDF7-8546-403F-8A05-D7E0F605F35D}" srcOrd="6" destOrd="0" presId="urn:microsoft.com/office/officeart/2005/8/layout/vProcess5"/>
    <dgm:cxn modelId="{1F57CC62-753D-4D7C-BE91-2C073F91E948}" type="presParOf" srcId="{29C3871B-BAFF-41BD-B0C0-C6617C48CECE}" destId="{8A1C94CA-2290-49F0-AB28-772E80C24E45}" srcOrd="7" destOrd="0" presId="urn:microsoft.com/office/officeart/2005/8/layout/vProcess5"/>
    <dgm:cxn modelId="{9B962EE0-02AB-4F21-AEFE-2EC899D6E4FE}" type="presParOf" srcId="{29C3871B-BAFF-41BD-B0C0-C6617C48CECE}" destId="{B99BAC14-FA1A-422D-9B93-5FF34AAD9431}" srcOrd="8" destOrd="0" presId="urn:microsoft.com/office/officeart/2005/8/layout/vProcess5"/>
    <dgm:cxn modelId="{A508839E-3B54-4798-8D31-74CC2FBB4B66}" type="presParOf" srcId="{29C3871B-BAFF-41BD-B0C0-C6617C48CECE}" destId="{E003942D-E722-4317-A254-546C663FA9F1}" srcOrd="9" destOrd="0" presId="urn:microsoft.com/office/officeart/2005/8/layout/vProcess5"/>
    <dgm:cxn modelId="{9BA990E0-29A1-4850-9FED-5143EE982721}" type="presParOf" srcId="{29C3871B-BAFF-41BD-B0C0-C6617C48CECE}" destId="{4D0D10F5-B852-470B-B8C6-9551079E9273}" srcOrd="10" destOrd="0" presId="urn:microsoft.com/office/officeart/2005/8/layout/vProcess5"/>
    <dgm:cxn modelId="{78B92952-F7B2-4D2E-810D-D756D155BA38}" type="presParOf" srcId="{29C3871B-BAFF-41BD-B0C0-C6617C48CECE}" destId="{C44B26CA-041E-4ECF-A612-FE2AEBFF5676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7BD0678E-9598-4B4A-88DC-BC5D202C7A00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02A5B86-66C2-40B8-B9CD-CB76E6846672}">
      <dgm:prSet/>
      <dgm:spPr/>
      <dgm:t>
        <a:bodyPr/>
        <a:lstStyle/>
        <a:p>
          <a:r>
            <a:rPr lang="en-US"/>
            <a:t>Consider the challenges discussed. </a:t>
          </a:r>
        </a:p>
      </dgm:t>
    </dgm:pt>
    <dgm:pt modelId="{8C2C5E2E-C24A-4247-8860-9445519230E3}" type="parTrans" cxnId="{6E03C562-E423-40E7-9BB6-941BD066B56C}">
      <dgm:prSet/>
      <dgm:spPr/>
      <dgm:t>
        <a:bodyPr/>
        <a:lstStyle/>
        <a:p>
          <a:endParaRPr lang="en-US"/>
        </a:p>
      </dgm:t>
    </dgm:pt>
    <dgm:pt modelId="{A69A97FB-C077-4A56-8C63-66DB318D766F}" type="sibTrans" cxnId="{6E03C562-E423-40E7-9BB6-941BD066B56C}">
      <dgm:prSet/>
      <dgm:spPr/>
      <dgm:t>
        <a:bodyPr/>
        <a:lstStyle/>
        <a:p>
          <a:endParaRPr lang="en-US"/>
        </a:p>
      </dgm:t>
    </dgm:pt>
    <dgm:pt modelId="{DEA38C7C-3626-471A-98A1-36D7E1134D9C}">
      <dgm:prSet/>
      <dgm:spPr/>
      <dgm:t>
        <a:bodyPr/>
        <a:lstStyle/>
        <a:p>
          <a:r>
            <a:rPr lang="en-US"/>
            <a:t>What are the risks of this challenge? </a:t>
          </a:r>
        </a:p>
      </dgm:t>
    </dgm:pt>
    <dgm:pt modelId="{853E05DE-98ED-42B6-8F8B-077F41CDD168}" type="parTrans" cxnId="{BD8C3686-460B-4D0E-9F30-16DE4A4A2FA0}">
      <dgm:prSet/>
      <dgm:spPr/>
      <dgm:t>
        <a:bodyPr/>
        <a:lstStyle/>
        <a:p>
          <a:endParaRPr lang="en-US"/>
        </a:p>
      </dgm:t>
    </dgm:pt>
    <dgm:pt modelId="{8C9041E3-5930-4431-8CEA-26DDD8637EB3}" type="sibTrans" cxnId="{BD8C3686-460B-4D0E-9F30-16DE4A4A2FA0}">
      <dgm:prSet/>
      <dgm:spPr/>
      <dgm:t>
        <a:bodyPr/>
        <a:lstStyle/>
        <a:p>
          <a:endParaRPr lang="en-US"/>
        </a:p>
      </dgm:t>
    </dgm:pt>
    <dgm:pt modelId="{7645C84A-8964-473E-B9FE-4B0D1231926C}">
      <dgm:prSet/>
      <dgm:spPr/>
      <dgm:t>
        <a:bodyPr/>
        <a:lstStyle/>
        <a:p>
          <a:r>
            <a:rPr lang="en-US"/>
            <a:t>What opportunities are present?</a:t>
          </a:r>
        </a:p>
      </dgm:t>
    </dgm:pt>
    <dgm:pt modelId="{57250F6C-09D6-43EB-8BF9-F671A4A5AA67}" type="parTrans" cxnId="{729C841B-7A4D-4AD5-9970-D5623E724CDC}">
      <dgm:prSet/>
      <dgm:spPr/>
      <dgm:t>
        <a:bodyPr/>
        <a:lstStyle/>
        <a:p>
          <a:endParaRPr lang="en-US"/>
        </a:p>
      </dgm:t>
    </dgm:pt>
    <dgm:pt modelId="{697C40C5-321E-4020-99C1-E240A22518C1}" type="sibTrans" cxnId="{729C841B-7A4D-4AD5-9970-D5623E724CDC}">
      <dgm:prSet/>
      <dgm:spPr/>
      <dgm:t>
        <a:bodyPr/>
        <a:lstStyle/>
        <a:p>
          <a:endParaRPr lang="en-US"/>
        </a:p>
      </dgm:t>
    </dgm:pt>
    <dgm:pt modelId="{AC8FCD6A-923D-44F2-B873-31B7C81EBFD2}" type="pres">
      <dgm:prSet presAssocID="{7BD0678E-9598-4B4A-88DC-BC5D202C7A0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C247F8E-69B2-4F6C-8FF4-4948DC06A3C3}" type="pres">
      <dgm:prSet presAssocID="{302A5B86-66C2-40B8-B9CD-CB76E6846672}" presName="hierRoot1" presStyleCnt="0"/>
      <dgm:spPr/>
    </dgm:pt>
    <dgm:pt modelId="{D8E8E4EE-4A88-4BD0-8BDB-68F0EB92C045}" type="pres">
      <dgm:prSet presAssocID="{302A5B86-66C2-40B8-B9CD-CB76E6846672}" presName="composite" presStyleCnt="0"/>
      <dgm:spPr/>
    </dgm:pt>
    <dgm:pt modelId="{5BC4D534-DA48-4097-988C-C3D7FAF319E1}" type="pres">
      <dgm:prSet presAssocID="{302A5B86-66C2-40B8-B9CD-CB76E6846672}" presName="background" presStyleLbl="node0" presStyleIdx="0" presStyleCnt="3"/>
      <dgm:spPr/>
    </dgm:pt>
    <dgm:pt modelId="{2E0CE2A8-09D3-43D1-AA17-E6318D208CA0}" type="pres">
      <dgm:prSet presAssocID="{302A5B86-66C2-40B8-B9CD-CB76E6846672}" presName="text" presStyleLbl="fgAcc0" presStyleIdx="0" presStyleCnt="3">
        <dgm:presLayoutVars>
          <dgm:chPref val="3"/>
        </dgm:presLayoutVars>
      </dgm:prSet>
      <dgm:spPr/>
    </dgm:pt>
    <dgm:pt modelId="{45265ADE-99B1-4823-ABFB-065BDDAF20A8}" type="pres">
      <dgm:prSet presAssocID="{302A5B86-66C2-40B8-B9CD-CB76E6846672}" presName="hierChild2" presStyleCnt="0"/>
      <dgm:spPr/>
    </dgm:pt>
    <dgm:pt modelId="{D9D18534-81D4-4A5F-96DE-8046ABFBEB5F}" type="pres">
      <dgm:prSet presAssocID="{DEA38C7C-3626-471A-98A1-36D7E1134D9C}" presName="hierRoot1" presStyleCnt="0"/>
      <dgm:spPr/>
    </dgm:pt>
    <dgm:pt modelId="{6BD53570-5C08-45A9-A60D-A4B015873B66}" type="pres">
      <dgm:prSet presAssocID="{DEA38C7C-3626-471A-98A1-36D7E1134D9C}" presName="composite" presStyleCnt="0"/>
      <dgm:spPr/>
    </dgm:pt>
    <dgm:pt modelId="{A2BED323-6AAF-467E-B053-0EEB9C52BBED}" type="pres">
      <dgm:prSet presAssocID="{DEA38C7C-3626-471A-98A1-36D7E1134D9C}" presName="background" presStyleLbl="node0" presStyleIdx="1" presStyleCnt="3"/>
      <dgm:spPr/>
    </dgm:pt>
    <dgm:pt modelId="{2AE424DB-BD29-44E3-B480-F36EFD5B8C1C}" type="pres">
      <dgm:prSet presAssocID="{DEA38C7C-3626-471A-98A1-36D7E1134D9C}" presName="text" presStyleLbl="fgAcc0" presStyleIdx="1" presStyleCnt="3">
        <dgm:presLayoutVars>
          <dgm:chPref val="3"/>
        </dgm:presLayoutVars>
      </dgm:prSet>
      <dgm:spPr/>
    </dgm:pt>
    <dgm:pt modelId="{150ADD81-197F-4E28-B09B-4BBC66CE7E87}" type="pres">
      <dgm:prSet presAssocID="{DEA38C7C-3626-471A-98A1-36D7E1134D9C}" presName="hierChild2" presStyleCnt="0"/>
      <dgm:spPr/>
    </dgm:pt>
    <dgm:pt modelId="{D37960BE-4730-4F88-BA22-6A327E685E3E}" type="pres">
      <dgm:prSet presAssocID="{7645C84A-8964-473E-B9FE-4B0D1231926C}" presName="hierRoot1" presStyleCnt="0"/>
      <dgm:spPr/>
    </dgm:pt>
    <dgm:pt modelId="{E04A8CA5-AF66-4824-BB3E-70CDBC2652FC}" type="pres">
      <dgm:prSet presAssocID="{7645C84A-8964-473E-B9FE-4B0D1231926C}" presName="composite" presStyleCnt="0"/>
      <dgm:spPr/>
    </dgm:pt>
    <dgm:pt modelId="{646C7867-108D-47F0-A615-B72BE7C6E532}" type="pres">
      <dgm:prSet presAssocID="{7645C84A-8964-473E-B9FE-4B0D1231926C}" presName="background" presStyleLbl="node0" presStyleIdx="2" presStyleCnt="3"/>
      <dgm:spPr/>
    </dgm:pt>
    <dgm:pt modelId="{B7DE056D-6DAA-4549-A02C-6310A2E3D4E5}" type="pres">
      <dgm:prSet presAssocID="{7645C84A-8964-473E-B9FE-4B0D1231926C}" presName="text" presStyleLbl="fgAcc0" presStyleIdx="2" presStyleCnt="3">
        <dgm:presLayoutVars>
          <dgm:chPref val="3"/>
        </dgm:presLayoutVars>
      </dgm:prSet>
      <dgm:spPr/>
    </dgm:pt>
    <dgm:pt modelId="{2AA3F99D-0F92-4AF1-ADC6-D030DB2A28E4}" type="pres">
      <dgm:prSet presAssocID="{7645C84A-8964-473E-B9FE-4B0D1231926C}" presName="hierChild2" presStyleCnt="0"/>
      <dgm:spPr/>
    </dgm:pt>
  </dgm:ptLst>
  <dgm:cxnLst>
    <dgm:cxn modelId="{5681BB09-134B-4097-A773-0C3CE53FDBA4}" type="presOf" srcId="{7645C84A-8964-473E-B9FE-4B0D1231926C}" destId="{B7DE056D-6DAA-4549-A02C-6310A2E3D4E5}" srcOrd="0" destOrd="0" presId="urn:microsoft.com/office/officeart/2005/8/layout/hierarchy1"/>
    <dgm:cxn modelId="{729C841B-7A4D-4AD5-9970-D5623E724CDC}" srcId="{7BD0678E-9598-4B4A-88DC-BC5D202C7A00}" destId="{7645C84A-8964-473E-B9FE-4B0D1231926C}" srcOrd="2" destOrd="0" parTransId="{57250F6C-09D6-43EB-8BF9-F671A4A5AA67}" sibTransId="{697C40C5-321E-4020-99C1-E240A22518C1}"/>
    <dgm:cxn modelId="{2AA1D85D-BDAE-47D0-B920-AAFC252BD7B6}" type="presOf" srcId="{7BD0678E-9598-4B4A-88DC-BC5D202C7A00}" destId="{AC8FCD6A-923D-44F2-B873-31B7C81EBFD2}" srcOrd="0" destOrd="0" presId="urn:microsoft.com/office/officeart/2005/8/layout/hierarchy1"/>
    <dgm:cxn modelId="{6E03C562-E423-40E7-9BB6-941BD066B56C}" srcId="{7BD0678E-9598-4B4A-88DC-BC5D202C7A00}" destId="{302A5B86-66C2-40B8-B9CD-CB76E6846672}" srcOrd="0" destOrd="0" parTransId="{8C2C5E2E-C24A-4247-8860-9445519230E3}" sibTransId="{A69A97FB-C077-4A56-8C63-66DB318D766F}"/>
    <dgm:cxn modelId="{BD8C3686-460B-4D0E-9F30-16DE4A4A2FA0}" srcId="{7BD0678E-9598-4B4A-88DC-BC5D202C7A00}" destId="{DEA38C7C-3626-471A-98A1-36D7E1134D9C}" srcOrd="1" destOrd="0" parTransId="{853E05DE-98ED-42B6-8F8B-077F41CDD168}" sibTransId="{8C9041E3-5930-4431-8CEA-26DDD8637EB3}"/>
    <dgm:cxn modelId="{ACFBD994-6AD8-43FA-8BCF-3DAF756C9F04}" type="presOf" srcId="{DEA38C7C-3626-471A-98A1-36D7E1134D9C}" destId="{2AE424DB-BD29-44E3-B480-F36EFD5B8C1C}" srcOrd="0" destOrd="0" presId="urn:microsoft.com/office/officeart/2005/8/layout/hierarchy1"/>
    <dgm:cxn modelId="{6AADFDD9-F360-48F8-809C-D4BAB4CF0814}" type="presOf" srcId="{302A5B86-66C2-40B8-B9CD-CB76E6846672}" destId="{2E0CE2A8-09D3-43D1-AA17-E6318D208CA0}" srcOrd="0" destOrd="0" presId="urn:microsoft.com/office/officeart/2005/8/layout/hierarchy1"/>
    <dgm:cxn modelId="{9FCEF66E-4E3D-48D2-8E71-673ADC1CD97D}" type="presParOf" srcId="{AC8FCD6A-923D-44F2-B873-31B7C81EBFD2}" destId="{1C247F8E-69B2-4F6C-8FF4-4948DC06A3C3}" srcOrd="0" destOrd="0" presId="urn:microsoft.com/office/officeart/2005/8/layout/hierarchy1"/>
    <dgm:cxn modelId="{647C193D-60E8-48B8-AB23-C6E5FF3DBB37}" type="presParOf" srcId="{1C247F8E-69B2-4F6C-8FF4-4948DC06A3C3}" destId="{D8E8E4EE-4A88-4BD0-8BDB-68F0EB92C045}" srcOrd="0" destOrd="0" presId="urn:microsoft.com/office/officeart/2005/8/layout/hierarchy1"/>
    <dgm:cxn modelId="{EA034126-5C50-44E0-8074-48CF7FFFC28A}" type="presParOf" srcId="{D8E8E4EE-4A88-4BD0-8BDB-68F0EB92C045}" destId="{5BC4D534-DA48-4097-988C-C3D7FAF319E1}" srcOrd="0" destOrd="0" presId="urn:microsoft.com/office/officeart/2005/8/layout/hierarchy1"/>
    <dgm:cxn modelId="{A364A610-8EBA-4487-BBE4-71178B94A6A3}" type="presParOf" srcId="{D8E8E4EE-4A88-4BD0-8BDB-68F0EB92C045}" destId="{2E0CE2A8-09D3-43D1-AA17-E6318D208CA0}" srcOrd="1" destOrd="0" presId="urn:microsoft.com/office/officeart/2005/8/layout/hierarchy1"/>
    <dgm:cxn modelId="{4A79E9A0-84BF-4F9C-96C9-725B59A03263}" type="presParOf" srcId="{1C247F8E-69B2-4F6C-8FF4-4948DC06A3C3}" destId="{45265ADE-99B1-4823-ABFB-065BDDAF20A8}" srcOrd="1" destOrd="0" presId="urn:microsoft.com/office/officeart/2005/8/layout/hierarchy1"/>
    <dgm:cxn modelId="{C415B40B-E38C-4E90-B7D3-911399DD58BC}" type="presParOf" srcId="{AC8FCD6A-923D-44F2-B873-31B7C81EBFD2}" destId="{D9D18534-81D4-4A5F-96DE-8046ABFBEB5F}" srcOrd="1" destOrd="0" presId="urn:microsoft.com/office/officeart/2005/8/layout/hierarchy1"/>
    <dgm:cxn modelId="{20FEED1B-6A36-45D3-B888-D8E8A42F1ED7}" type="presParOf" srcId="{D9D18534-81D4-4A5F-96DE-8046ABFBEB5F}" destId="{6BD53570-5C08-45A9-A60D-A4B015873B66}" srcOrd="0" destOrd="0" presId="urn:microsoft.com/office/officeart/2005/8/layout/hierarchy1"/>
    <dgm:cxn modelId="{2D51C183-04A6-4318-BD1B-3302202EBF45}" type="presParOf" srcId="{6BD53570-5C08-45A9-A60D-A4B015873B66}" destId="{A2BED323-6AAF-467E-B053-0EEB9C52BBED}" srcOrd="0" destOrd="0" presId="urn:microsoft.com/office/officeart/2005/8/layout/hierarchy1"/>
    <dgm:cxn modelId="{2528FA8E-59E4-4F3C-8B2C-7B99CE126B5F}" type="presParOf" srcId="{6BD53570-5C08-45A9-A60D-A4B015873B66}" destId="{2AE424DB-BD29-44E3-B480-F36EFD5B8C1C}" srcOrd="1" destOrd="0" presId="urn:microsoft.com/office/officeart/2005/8/layout/hierarchy1"/>
    <dgm:cxn modelId="{0BCC0FC1-D11F-4CB6-9274-3193CC7D3661}" type="presParOf" srcId="{D9D18534-81D4-4A5F-96DE-8046ABFBEB5F}" destId="{150ADD81-197F-4E28-B09B-4BBC66CE7E87}" srcOrd="1" destOrd="0" presId="urn:microsoft.com/office/officeart/2005/8/layout/hierarchy1"/>
    <dgm:cxn modelId="{20E31D47-072C-42C4-BA8A-7DD609A7F11A}" type="presParOf" srcId="{AC8FCD6A-923D-44F2-B873-31B7C81EBFD2}" destId="{D37960BE-4730-4F88-BA22-6A327E685E3E}" srcOrd="2" destOrd="0" presId="urn:microsoft.com/office/officeart/2005/8/layout/hierarchy1"/>
    <dgm:cxn modelId="{B0ECB9E2-5579-4CA1-B168-D740162CFF6D}" type="presParOf" srcId="{D37960BE-4730-4F88-BA22-6A327E685E3E}" destId="{E04A8CA5-AF66-4824-BB3E-70CDBC2652FC}" srcOrd="0" destOrd="0" presId="urn:microsoft.com/office/officeart/2005/8/layout/hierarchy1"/>
    <dgm:cxn modelId="{2B3096F6-5F30-4583-B424-29781FA9854B}" type="presParOf" srcId="{E04A8CA5-AF66-4824-BB3E-70CDBC2652FC}" destId="{646C7867-108D-47F0-A615-B72BE7C6E532}" srcOrd="0" destOrd="0" presId="urn:microsoft.com/office/officeart/2005/8/layout/hierarchy1"/>
    <dgm:cxn modelId="{83DB259D-39E7-46CC-A055-02AF77D7B019}" type="presParOf" srcId="{E04A8CA5-AF66-4824-BB3E-70CDBC2652FC}" destId="{B7DE056D-6DAA-4549-A02C-6310A2E3D4E5}" srcOrd="1" destOrd="0" presId="urn:microsoft.com/office/officeart/2005/8/layout/hierarchy1"/>
    <dgm:cxn modelId="{DC8A2323-851A-4B37-8407-6C91C0F1C3E2}" type="presParOf" srcId="{D37960BE-4730-4F88-BA22-6A327E685E3E}" destId="{2AA3F99D-0F92-4AF1-ADC6-D030DB2A28E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4EFF30A1-87ED-4F25-806B-87CE9F0884A0}" type="doc">
      <dgm:prSet loTypeId="urn:microsoft.com/office/officeart/2005/8/layout/vList2" loCatId="list" qsTypeId="urn:microsoft.com/office/officeart/2005/8/quickstyle/simple1#91" qsCatId="simple" csTypeId="urn:microsoft.com/office/officeart/2005/8/colors/colorful2#16" csCatId="colorful"/>
      <dgm:spPr/>
      <dgm:t>
        <a:bodyPr/>
        <a:lstStyle/>
        <a:p>
          <a:endParaRPr lang="en-US"/>
        </a:p>
      </dgm:t>
    </dgm:pt>
    <dgm:pt modelId="{60EE22A4-A155-4510-BA17-9B7B82FD725F}">
      <dgm:prSet/>
      <dgm:spPr/>
      <dgm:t>
        <a:bodyPr/>
        <a:lstStyle/>
        <a:p>
          <a:r>
            <a:rPr lang="en-US"/>
            <a:t>Value creation means producing a positive improvement for service users, professionals, organisations or communities.</a:t>
          </a:r>
        </a:p>
      </dgm:t>
    </dgm:pt>
    <dgm:pt modelId="{5B823B4F-6B83-421F-A825-86BF28050094}" type="parTrans" cxnId="{8946ED35-DEA0-4D1E-A1EA-265DDCEB25E3}">
      <dgm:prSet/>
      <dgm:spPr/>
      <dgm:t>
        <a:bodyPr/>
        <a:lstStyle/>
        <a:p>
          <a:endParaRPr lang="en-US"/>
        </a:p>
      </dgm:t>
    </dgm:pt>
    <dgm:pt modelId="{CBA34C68-2D39-4477-9CF6-9D5CE161884C}" type="sibTrans" cxnId="{8946ED35-DEA0-4D1E-A1EA-265DDCEB25E3}">
      <dgm:prSet/>
      <dgm:spPr/>
      <dgm:t>
        <a:bodyPr/>
        <a:lstStyle/>
        <a:p>
          <a:endParaRPr lang="en-US"/>
        </a:p>
      </dgm:t>
    </dgm:pt>
    <dgm:pt modelId="{E8372169-9419-43DC-8A56-36F778A1A002}">
      <dgm:prSet/>
      <dgm:spPr/>
      <dgm:t>
        <a:bodyPr/>
        <a:lstStyle/>
        <a:p>
          <a:r>
            <a:rPr lang="en-US"/>
            <a:t>We wil discuss this in much more depth after Christmas.</a:t>
          </a:r>
        </a:p>
      </dgm:t>
    </dgm:pt>
    <dgm:pt modelId="{3D0B3596-1866-4ACB-9D13-D0451D8BE471}" type="parTrans" cxnId="{6273ABBD-751B-4509-9D52-FB5796A7323B}">
      <dgm:prSet/>
      <dgm:spPr/>
      <dgm:t>
        <a:bodyPr/>
        <a:lstStyle/>
        <a:p>
          <a:endParaRPr lang="en-US"/>
        </a:p>
      </dgm:t>
    </dgm:pt>
    <dgm:pt modelId="{64389DC0-799B-4734-AB2C-3D1574E17AFD}" type="sibTrans" cxnId="{6273ABBD-751B-4509-9D52-FB5796A7323B}">
      <dgm:prSet/>
      <dgm:spPr/>
      <dgm:t>
        <a:bodyPr/>
        <a:lstStyle/>
        <a:p>
          <a:endParaRPr lang="en-US"/>
        </a:p>
      </dgm:t>
    </dgm:pt>
    <dgm:pt modelId="{418E3FC9-477B-4FFB-9FC0-A93A874C5EFB}" type="pres">
      <dgm:prSet presAssocID="{4EFF30A1-87ED-4F25-806B-87CE9F0884A0}" presName="linear" presStyleCnt="0">
        <dgm:presLayoutVars>
          <dgm:animLvl val="lvl"/>
          <dgm:resizeHandles val="exact"/>
        </dgm:presLayoutVars>
      </dgm:prSet>
      <dgm:spPr/>
    </dgm:pt>
    <dgm:pt modelId="{B57F5EB4-6817-4568-B889-D4EA3B60943C}" type="pres">
      <dgm:prSet presAssocID="{60EE22A4-A155-4510-BA17-9B7B82FD725F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8208795-68E3-4AEE-9E64-D8E6F2FE31DA}" type="pres">
      <dgm:prSet presAssocID="{CBA34C68-2D39-4477-9CF6-9D5CE161884C}" presName="spacer" presStyleCnt="0"/>
      <dgm:spPr/>
    </dgm:pt>
    <dgm:pt modelId="{7F0EE0CE-9E03-4615-88DF-F3BEE3C6F83F}" type="pres">
      <dgm:prSet presAssocID="{E8372169-9419-43DC-8A56-36F778A1A002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8946ED35-DEA0-4D1E-A1EA-265DDCEB25E3}" srcId="{4EFF30A1-87ED-4F25-806B-87CE9F0884A0}" destId="{60EE22A4-A155-4510-BA17-9B7B82FD725F}" srcOrd="0" destOrd="0" parTransId="{5B823B4F-6B83-421F-A825-86BF28050094}" sibTransId="{CBA34C68-2D39-4477-9CF6-9D5CE161884C}"/>
    <dgm:cxn modelId="{696FD496-CFD4-43EC-9979-803540794B75}" type="presOf" srcId="{E8372169-9419-43DC-8A56-36F778A1A002}" destId="{7F0EE0CE-9E03-4615-88DF-F3BEE3C6F83F}" srcOrd="0" destOrd="0" presId="urn:microsoft.com/office/officeart/2005/8/layout/vList2"/>
    <dgm:cxn modelId="{6273ABBD-751B-4509-9D52-FB5796A7323B}" srcId="{4EFF30A1-87ED-4F25-806B-87CE9F0884A0}" destId="{E8372169-9419-43DC-8A56-36F778A1A002}" srcOrd="1" destOrd="0" parTransId="{3D0B3596-1866-4ACB-9D13-D0451D8BE471}" sibTransId="{64389DC0-799B-4734-AB2C-3D1574E17AFD}"/>
    <dgm:cxn modelId="{6C48FFC0-BA30-4318-8F24-69083589E2A0}" type="presOf" srcId="{60EE22A4-A155-4510-BA17-9B7B82FD725F}" destId="{B57F5EB4-6817-4568-B889-D4EA3B60943C}" srcOrd="0" destOrd="0" presId="urn:microsoft.com/office/officeart/2005/8/layout/vList2"/>
    <dgm:cxn modelId="{33D909EC-072C-4495-8D9F-2F0D3F914654}" type="presOf" srcId="{4EFF30A1-87ED-4F25-806B-87CE9F0884A0}" destId="{418E3FC9-477B-4FFB-9FC0-A93A874C5EFB}" srcOrd="0" destOrd="0" presId="urn:microsoft.com/office/officeart/2005/8/layout/vList2"/>
    <dgm:cxn modelId="{F37B63DA-4582-4258-AA9E-5CD49CA9EDE6}" type="presParOf" srcId="{418E3FC9-477B-4FFB-9FC0-A93A874C5EFB}" destId="{B57F5EB4-6817-4568-B889-D4EA3B60943C}" srcOrd="0" destOrd="0" presId="urn:microsoft.com/office/officeart/2005/8/layout/vList2"/>
    <dgm:cxn modelId="{66EC0394-E498-4A99-9F8A-0264BAE31F6C}" type="presParOf" srcId="{418E3FC9-477B-4FFB-9FC0-A93A874C5EFB}" destId="{38208795-68E3-4AEE-9E64-D8E6F2FE31DA}" srcOrd="1" destOrd="0" presId="urn:microsoft.com/office/officeart/2005/8/layout/vList2"/>
    <dgm:cxn modelId="{87FC0D3D-23AE-4447-AF6E-30F99A0EA55E}" type="presParOf" srcId="{418E3FC9-477B-4FFB-9FC0-A93A874C5EFB}" destId="{7F0EE0CE-9E03-4615-88DF-F3BEE3C6F83F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AF68DA25-B7D2-44DC-94B5-0FE2CE1F7420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4FD8887-1994-46A1-AC33-448701E91806}">
      <dgm:prSet/>
      <dgm:spPr/>
      <dgm:t>
        <a:bodyPr/>
        <a:lstStyle/>
        <a:p>
          <a:r>
            <a:rPr lang="en-US"/>
            <a:t>Communication</a:t>
          </a:r>
        </a:p>
      </dgm:t>
    </dgm:pt>
    <dgm:pt modelId="{681472E8-DD32-4C6D-9476-4EF2DA5AC286}" type="parTrans" cxnId="{AEDC3127-0753-4892-92FA-0F30B9D75D5A}">
      <dgm:prSet/>
      <dgm:spPr/>
      <dgm:t>
        <a:bodyPr/>
        <a:lstStyle/>
        <a:p>
          <a:endParaRPr lang="en-US"/>
        </a:p>
      </dgm:t>
    </dgm:pt>
    <dgm:pt modelId="{1118AC4F-888B-4147-B8BF-63C767204A41}" type="sibTrans" cxnId="{AEDC3127-0753-4892-92FA-0F30B9D75D5A}">
      <dgm:prSet/>
      <dgm:spPr/>
      <dgm:t>
        <a:bodyPr/>
        <a:lstStyle/>
        <a:p>
          <a:endParaRPr lang="en-US"/>
        </a:p>
      </dgm:t>
    </dgm:pt>
    <dgm:pt modelId="{14F4CDC8-7F31-4012-AAF7-F0B95E3F6081}">
      <dgm:prSet/>
      <dgm:spPr/>
      <dgm:t>
        <a:bodyPr/>
        <a:lstStyle/>
        <a:p>
          <a:r>
            <a:rPr lang="en-US"/>
            <a:t>Leadership</a:t>
          </a:r>
        </a:p>
      </dgm:t>
    </dgm:pt>
    <dgm:pt modelId="{20A8E68C-E4F3-4031-8802-F127F8EADAB3}" type="parTrans" cxnId="{4CF42F3F-0965-45BC-AE0C-E38F1CDF6724}">
      <dgm:prSet/>
      <dgm:spPr/>
      <dgm:t>
        <a:bodyPr/>
        <a:lstStyle/>
        <a:p>
          <a:endParaRPr lang="en-US"/>
        </a:p>
      </dgm:t>
    </dgm:pt>
    <dgm:pt modelId="{2BDF09BF-B73D-4F7F-BEC3-166AAD127A60}" type="sibTrans" cxnId="{4CF42F3F-0965-45BC-AE0C-E38F1CDF6724}">
      <dgm:prSet/>
      <dgm:spPr/>
      <dgm:t>
        <a:bodyPr/>
        <a:lstStyle/>
        <a:p>
          <a:endParaRPr lang="en-US"/>
        </a:p>
      </dgm:t>
    </dgm:pt>
    <dgm:pt modelId="{14F1C80E-82C9-475C-87C7-A369B9C79FCD}">
      <dgm:prSet/>
      <dgm:spPr/>
      <dgm:t>
        <a:bodyPr/>
        <a:lstStyle/>
        <a:p>
          <a:r>
            <a:rPr lang="en-US"/>
            <a:t>Digital skills</a:t>
          </a:r>
        </a:p>
      </dgm:t>
    </dgm:pt>
    <dgm:pt modelId="{55322961-B51C-4C73-A7C9-BC799DBF755A}" type="parTrans" cxnId="{DF5617AB-3AB4-4845-B41A-DE49A930D25D}">
      <dgm:prSet/>
      <dgm:spPr/>
      <dgm:t>
        <a:bodyPr/>
        <a:lstStyle/>
        <a:p>
          <a:endParaRPr lang="en-US"/>
        </a:p>
      </dgm:t>
    </dgm:pt>
    <dgm:pt modelId="{DF38FDEC-61D8-4F1B-9F64-ADFA8EB57673}" type="sibTrans" cxnId="{DF5617AB-3AB4-4845-B41A-DE49A930D25D}">
      <dgm:prSet/>
      <dgm:spPr/>
      <dgm:t>
        <a:bodyPr/>
        <a:lstStyle/>
        <a:p>
          <a:endParaRPr lang="en-US"/>
        </a:p>
      </dgm:t>
    </dgm:pt>
    <dgm:pt modelId="{0C1428AB-0103-4A16-871A-FCE501C935E5}">
      <dgm:prSet/>
      <dgm:spPr/>
      <dgm:t>
        <a:bodyPr/>
        <a:lstStyle/>
        <a:p>
          <a:r>
            <a:rPr lang="en-US"/>
            <a:t>Cultural competence</a:t>
          </a:r>
        </a:p>
      </dgm:t>
    </dgm:pt>
    <dgm:pt modelId="{BAF41A52-0105-4186-83E7-0B9D56E7C5FA}" type="parTrans" cxnId="{03534716-4D6E-4AA2-B699-1B27354E1DED}">
      <dgm:prSet/>
      <dgm:spPr/>
      <dgm:t>
        <a:bodyPr/>
        <a:lstStyle/>
        <a:p>
          <a:endParaRPr lang="en-US"/>
        </a:p>
      </dgm:t>
    </dgm:pt>
    <dgm:pt modelId="{B9E25AC0-2072-4AA5-9347-4DDFA3735CB0}" type="sibTrans" cxnId="{03534716-4D6E-4AA2-B699-1B27354E1DED}">
      <dgm:prSet/>
      <dgm:spPr/>
      <dgm:t>
        <a:bodyPr/>
        <a:lstStyle/>
        <a:p>
          <a:endParaRPr lang="en-US"/>
        </a:p>
      </dgm:t>
    </dgm:pt>
    <dgm:pt modelId="{03EE7901-4836-44E3-A729-9B5FA64B90D9}">
      <dgm:prSet/>
      <dgm:spPr/>
      <dgm:t>
        <a:bodyPr/>
        <a:lstStyle/>
        <a:p>
          <a:r>
            <a:rPr lang="en-US"/>
            <a:t>Critical thinking</a:t>
          </a:r>
        </a:p>
      </dgm:t>
    </dgm:pt>
    <dgm:pt modelId="{2F4EE8C7-36B8-4BFE-8B89-B5F579EEE23B}" type="parTrans" cxnId="{C54F1F06-4B8C-4F3B-A8C2-5A79B600F90D}">
      <dgm:prSet/>
      <dgm:spPr/>
      <dgm:t>
        <a:bodyPr/>
        <a:lstStyle/>
        <a:p>
          <a:endParaRPr lang="en-US"/>
        </a:p>
      </dgm:t>
    </dgm:pt>
    <dgm:pt modelId="{D1E7F9E2-57F9-4D21-968F-AE62B457C35B}" type="sibTrans" cxnId="{C54F1F06-4B8C-4F3B-A8C2-5A79B600F90D}">
      <dgm:prSet/>
      <dgm:spPr/>
      <dgm:t>
        <a:bodyPr/>
        <a:lstStyle/>
        <a:p>
          <a:endParaRPr lang="en-US"/>
        </a:p>
      </dgm:t>
    </dgm:pt>
    <dgm:pt modelId="{A28016AA-4183-44B1-8063-A173AD5D6BCD}">
      <dgm:prSet/>
      <dgm:spPr/>
      <dgm:t>
        <a:bodyPr/>
        <a:lstStyle/>
        <a:p>
          <a:r>
            <a:rPr lang="en-US"/>
            <a:t>Team working</a:t>
          </a:r>
        </a:p>
      </dgm:t>
    </dgm:pt>
    <dgm:pt modelId="{EA575180-2399-4EC4-BF75-2E51E185F27A}" type="parTrans" cxnId="{B6A15370-05C7-4FAC-9E6A-22E06A19B4F7}">
      <dgm:prSet/>
      <dgm:spPr/>
      <dgm:t>
        <a:bodyPr/>
        <a:lstStyle/>
        <a:p>
          <a:endParaRPr lang="en-US"/>
        </a:p>
      </dgm:t>
    </dgm:pt>
    <dgm:pt modelId="{BB55EF83-4270-41B0-B7E1-CB875FB5F662}" type="sibTrans" cxnId="{B6A15370-05C7-4FAC-9E6A-22E06A19B4F7}">
      <dgm:prSet/>
      <dgm:spPr/>
      <dgm:t>
        <a:bodyPr/>
        <a:lstStyle/>
        <a:p>
          <a:endParaRPr lang="en-US"/>
        </a:p>
      </dgm:t>
    </dgm:pt>
    <dgm:pt modelId="{7B8B5563-6FD6-486D-9F92-40D3AA249C4A}">
      <dgm:prSet/>
      <dgm:spPr/>
      <dgm:t>
        <a:bodyPr/>
        <a:lstStyle/>
        <a:p>
          <a:r>
            <a:rPr lang="en-US"/>
            <a:t>Compassion</a:t>
          </a:r>
        </a:p>
      </dgm:t>
    </dgm:pt>
    <dgm:pt modelId="{5AF4BA0E-4520-416B-985C-F9852FD5D7CE}" type="parTrans" cxnId="{DB84C802-3A92-4BBF-92F4-8F9D86D90A85}">
      <dgm:prSet/>
      <dgm:spPr/>
      <dgm:t>
        <a:bodyPr/>
        <a:lstStyle/>
        <a:p>
          <a:endParaRPr lang="en-US"/>
        </a:p>
      </dgm:t>
    </dgm:pt>
    <dgm:pt modelId="{28D7CE36-262A-40F8-B545-B61FBD142307}" type="sibTrans" cxnId="{DB84C802-3A92-4BBF-92F4-8F9D86D90A85}">
      <dgm:prSet/>
      <dgm:spPr/>
      <dgm:t>
        <a:bodyPr/>
        <a:lstStyle/>
        <a:p>
          <a:endParaRPr lang="en-US"/>
        </a:p>
      </dgm:t>
    </dgm:pt>
    <dgm:pt modelId="{B62E9278-14AF-42F4-B9C4-E49B74BF414E}" type="pres">
      <dgm:prSet presAssocID="{AF68DA25-B7D2-44DC-94B5-0FE2CE1F7420}" presName="diagram" presStyleCnt="0">
        <dgm:presLayoutVars>
          <dgm:dir/>
          <dgm:resizeHandles val="exact"/>
        </dgm:presLayoutVars>
      </dgm:prSet>
      <dgm:spPr/>
    </dgm:pt>
    <dgm:pt modelId="{F960C87F-05CA-4A1E-8613-0428C5AB0DBF}" type="pres">
      <dgm:prSet presAssocID="{B4FD8887-1994-46A1-AC33-448701E91806}" presName="node" presStyleLbl="node1" presStyleIdx="0" presStyleCnt="7">
        <dgm:presLayoutVars>
          <dgm:bulletEnabled val="1"/>
        </dgm:presLayoutVars>
      </dgm:prSet>
      <dgm:spPr/>
    </dgm:pt>
    <dgm:pt modelId="{4A640738-6F18-43A6-B9E3-3CFB98C2B105}" type="pres">
      <dgm:prSet presAssocID="{1118AC4F-888B-4147-B8BF-63C767204A41}" presName="sibTrans" presStyleCnt="0"/>
      <dgm:spPr/>
    </dgm:pt>
    <dgm:pt modelId="{6E634BDA-4C6B-4DBD-B415-DC4C4CFDEC1D}" type="pres">
      <dgm:prSet presAssocID="{14F4CDC8-7F31-4012-AAF7-F0B95E3F6081}" presName="node" presStyleLbl="node1" presStyleIdx="1" presStyleCnt="7">
        <dgm:presLayoutVars>
          <dgm:bulletEnabled val="1"/>
        </dgm:presLayoutVars>
      </dgm:prSet>
      <dgm:spPr/>
    </dgm:pt>
    <dgm:pt modelId="{08B4B858-A03C-4AA9-88F7-62001BFF9D8B}" type="pres">
      <dgm:prSet presAssocID="{2BDF09BF-B73D-4F7F-BEC3-166AAD127A60}" presName="sibTrans" presStyleCnt="0"/>
      <dgm:spPr/>
    </dgm:pt>
    <dgm:pt modelId="{F95616F1-9BC8-464A-96D2-83A109ADAB07}" type="pres">
      <dgm:prSet presAssocID="{14F1C80E-82C9-475C-87C7-A369B9C79FCD}" presName="node" presStyleLbl="node1" presStyleIdx="2" presStyleCnt="7">
        <dgm:presLayoutVars>
          <dgm:bulletEnabled val="1"/>
        </dgm:presLayoutVars>
      </dgm:prSet>
      <dgm:spPr/>
    </dgm:pt>
    <dgm:pt modelId="{78AB4648-A06E-4944-89DE-187DE8409443}" type="pres">
      <dgm:prSet presAssocID="{DF38FDEC-61D8-4F1B-9F64-ADFA8EB57673}" presName="sibTrans" presStyleCnt="0"/>
      <dgm:spPr/>
    </dgm:pt>
    <dgm:pt modelId="{32A68F47-2DAB-4AB3-89BF-260E6B2EEAD1}" type="pres">
      <dgm:prSet presAssocID="{0C1428AB-0103-4A16-871A-FCE501C935E5}" presName="node" presStyleLbl="node1" presStyleIdx="3" presStyleCnt="7">
        <dgm:presLayoutVars>
          <dgm:bulletEnabled val="1"/>
        </dgm:presLayoutVars>
      </dgm:prSet>
      <dgm:spPr/>
    </dgm:pt>
    <dgm:pt modelId="{598E8E37-AD98-4B2A-A37F-8B684D90D359}" type="pres">
      <dgm:prSet presAssocID="{B9E25AC0-2072-4AA5-9347-4DDFA3735CB0}" presName="sibTrans" presStyleCnt="0"/>
      <dgm:spPr/>
    </dgm:pt>
    <dgm:pt modelId="{E96C504E-E660-4C80-80F4-5FF60BD5B511}" type="pres">
      <dgm:prSet presAssocID="{03EE7901-4836-44E3-A729-9B5FA64B90D9}" presName="node" presStyleLbl="node1" presStyleIdx="4" presStyleCnt="7">
        <dgm:presLayoutVars>
          <dgm:bulletEnabled val="1"/>
        </dgm:presLayoutVars>
      </dgm:prSet>
      <dgm:spPr/>
    </dgm:pt>
    <dgm:pt modelId="{329F3773-24D1-4515-AB7B-8BD0C0C8C5B5}" type="pres">
      <dgm:prSet presAssocID="{D1E7F9E2-57F9-4D21-968F-AE62B457C35B}" presName="sibTrans" presStyleCnt="0"/>
      <dgm:spPr/>
    </dgm:pt>
    <dgm:pt modelId="{09F3B7D2-13BE-4A1B-A2AF-29464C8F5CC5}" type="pres">
      <dgm:prSet presAssocID="{A28016AA-4183-44B1-8063-A173AD5D6BCD}" presName="node" presStyleLbl="node1" presStyleIdx="5" presStyleCnt="7">
        <dgm:presLayoutVars>
          <dgm:bulletEnabled val="1"/>
        </dgm:presLayoutVars>
      </dgm:prSet>
      <dgm:spPr/>
    </dgm:pt>
    <dgm:pt modelId="{B4B15F3F-4134-40F2-A9AE-EC55D3377D6A}" type="pres">
      <dgm:prSet presAssocID="{BB55EF83-4270-41B0-B7E1-CB875FB5F662}" presName="sibTrans" presStyleCnt="0"/>
      <dgm:spPr/>
    </dgm:pt>
    <dgm:pt modelId="{02287172-2949-455A-8A32-8FD18C424980}" type="pres">
      <dgm:prSet presAssocID="{7B8B5563-6FD6-486D-9F92-40D3AA249C4A}" presName="node" presStyleLbl="node1" presStyleIdx="6" presStyleCnt="7">
        <dgm:presLayoutVars>
          <dgm:bulletEnabled val="1"/>
        </dgm:presLayoutVars>
      </dgm:prSet>
      <dgm:spPr/>
    </dgm:pt>
  </dgm:ptLst>
  <dgm:cxnLst>
    <dgm:cxn modelId="{9CAD3B02-FA33-474E-8BC8-F515B36CEFD2}" type="presOf" srcId="{14F4CDC8-7F31-4012-AAF7-F0B95E3F6081}" destId="{6E634BDA-4C6B-4DBD-B415-DC4C4CFDEC1D}" srcOrd="0" destOrd="0" presId="urn:microsoft.com/office/officeart/2005/8/layout/default"/>
    <dgm:cxn modelId="{DB84C802-3A92-4BBF-92F4-8F9D86D90A85}" srcId="{AF68DA25-B7D2-44DC-94B5-0FE2CE1F7420}" destId="{7B8B5563-6FD6-486D-9F92-40D3AA249C4A}" srcOrd="6" destOrd="0" parTransId="{5AF4BA0E-4520-416B-985C-F9852FD5D7CE}" sibTransId="{28D7CE36-262A-40F8-B545-B61FBD142307}"/>
    <dgm:cxn modelId="{C54F1F06-4B8C-4F3B-A8C2-5A79B600F90D}" srcId="{AF68DA25-B7D2-44DC-94B5-0FE2CE1F7420}" destId="{03EE7901-4836-44E3-A729-9B5FA64B90D9}" srcOrd="4" destOrd="0" parTransId="{2F4EE8C7-36B8-4BFE-8B89-B5F579EEE23B}" sibTransId="{D1E7F9E2-57F9-4D21-968F-AE62B457C35B}"/>
    <dgm:cxn modelId="{03534716-4D6E-4AA2-B699-1B27354E1DED}" srcId="{AF68DA25-B7D2-44DC-94B5-0FE2CE1F7420}" destId="{0C1428AB-0103-4A16-871A-FCE501C935E5}" srcOrd="3" destOrd="0" parTransId="{BAF41A52-0105-4186-83E7-0B9D56E7C5FA}" sibTransId="{B9E25AC0-2072-4AA5-9347-4DDFA3735CB0}"/>
    <dgm:cxn modelId="{AEDC3127-0753-4892-92FA-0F30B9D75D5A}" srcId="{AF68DA25-B7D2-44DC-94B5-0FE2CE1F7420}" destId="{B4FD8887-1994-46A1-AC33-448701E91806}" srcOrd="0" destOrd="0" parTransId="{681472E8-DD32-4C6D-9476-4EF2DA5AC286}" sibTransId="{1118AC4F-888B-4147-B8BF-63C767204A41}"/>
    <dgm:cxn modelId="{4CF42F3F-0965-45BC-AE0C-E38F1CDF6724}" srcId="{AF68DA25-B7D2-44DC-94B5-0FE2CE1F7420}" destId="{14F4CDC8-7F31-4012-AAF7-F0B95E3F6081}" srcOrd="1" destOrd="0" parTransId="{20A8E68C-E4F3-4031-8802-F127F8EADAB3}" sibTransId="{2BDF09BF-B73D-4F7F-BEC3-166AAD127A60}"/>
    <dgm:cxn modelId="{2A30E063-64AC-4877-AB93-C5DE052C9BA2}" type="presOf" srcId="{03EE7901-4836-44E3-A729-9B5FA64B90D9}" destId="{E96C504E-E660-4C80-80F4-5FF60BD5B511}" srcOrd="0" destOrd="0" presId="urn:microsoft.com/office/officeart/2005/8/layout/default"/>
    <dgm:cxn modelId="{B6A15370-05C7-4FAC-9E6A-22E06A19B4F7}" srcId="{AF68DA25-B7D2-44DC-94B5-0FE2CE1F7420}" destId="{A28016AA-4183-44B1-8063-A173AD5D6BCD}" srcOrd="5" destOrd="0" parTransId="{EA575180-2399-4EC4-BF75-2E51E185F27A}" sibTransId="{BB55EF83-4270-41B0-B7E1-CB875FB5F662}"/>
    <dgm:cxn modelId="{EAB3E954-7722-410E-B57B-88C9D1425DD8}" type="presOf" srcId="{A28016AA-4183-44B1-8063-A173AD5D6BCD}" destId="{09F3B7D2-13BE-4A1B-A2AF-29464C8F5CC5}" srcOrd="0" destOrd="0" presId="urn:microsoft.com/office/officeart/2005/8/layout/default"/>
    <dgm:cxn modelId="{4C22C885-5A71-43A1-8F30-27D62F60FF07}" type="presOf" srcId="{14F1C80E-82C9-475C-87C7-A369B9C79FCD}" destId="{F95616F1-9BC8-464A-96D2-83A109ADAB07}" srcOrd="0" destOrd="0" presId="urn:microsoft.com/office/officeart/2005/8/layout/default"/>
    <dgm:cxn modelId="{DF5617AB-3AB4-4845-B41A-DE49A930D25D}" srcId="{AF68DA25-B7D2-44DC-94B5-0FE2CE1F7420}" destId="{14F1C80E-82C9-475C-87C7-A369B9C79FCD}" srcOrd="2" destOrd="0" parTransId="{55322961-B51C-4C73-A7C9-BC799DBF755A}" sibTransId="{DF38FDEC-61D8-4F1B-9F64-ADFA8EB57673}"/>
    <dgm:cxn modelId="{03AB1CBC-862B-4D5F-A112-4FDDFDA61AAC}" type="presOf" srcId="{B4FD8887-1994-46A1-AC33-448701E91806}" destId="{F960C87F-05CA-4A1E-8613-0428C5AB0DBF}" srcOrd="0" destOrd="0" presId="urn:microsoft.com/office/officeart/2005/8/layout/default"/>
    <dgm:cxn modelId="{47CEA3DB-47DA-4C0A-9E3A-E286EA3FC2AE}" type="presOf" srcId="{7B8B5563-6FD6-486D-9F92-40D3AA249C4A}" destId="{02287172-2949-455A-8A32-8FD18C424980}" srcOrd="0" destOrd="0" presId="urn:microsoft.com/office/officeart/2005/8/layout/default"/>
    <dgm:cxn modelId="{FF2AC5E1-FEF8-42C5-98E3-537F80BB2F91}" type="presOf" srcId="{0C1428AB-0103-4A16-871A-FCE501C935E5}" destId="{32A68F47-2DAB-4AB3-89BF-260E6B2EEAD1}" srcOrd="0" destOrd="0" presId="urn:microsoft.com/office/officeart/2005/8/layout/default"/>
    <dgm:cxn modelId="{C0E1DAED-79B4-46DD-8904-9B388D5D435E}" type="presOf" srcId="{AF68DA25-B7D2-44DC-94B5-0FE2CE1F7420}" destId="{B62E9278-14AF-42F4-B9C4-E49B74BF414E}" srcOrd="0" destOrd="0" presId="urn:microsoft.com/office/officeart/2005/8/layout/default"/>
    <dgm:cxn modelId="{B5055DA5-CECE-4B0D-A5FB-4A6D53198772}" type="presParOf" srcId="{B62E9278-14AF-42F4-B9C4-E49B74BF414E}" destId="{F960C87F-05CA-4A1E-8613-0428C5AB0DBF}" srcOrd="0" destOrd="0" presId="urn:microsoft.com/office/officeart/2005/8/layout/default"/>
    <dgm:cxn modelId="{384F7EA6-4615-4C3D-B81E-8766958CCFAF}" type="presParOf" srcId="{B62E9278-14AF-42F4-B9C4-E49B74BF414E}" destId="{4A640738-6F18-43A6-B9E3-3CFB98C2B105}" srcOrd="1" destOrd="0" presId="urn:microsoft.com/office/officeart/2005/8/layout/default"/>
    <dgm:cxn modelId="{94FD6D67-0CC9-4444-865B-9B0F45F1D1B5}" type="presParOf" srcId="{B62E9278-14AF-42F4-B9C4-E49B74BF414E}" destId="{6E634BDA-4C6B-4DBD-B415-DC4C4CFDEC1D}" srcOrd="2" destOrd="0" presId="urn:microsoft.com/office/officeart/2005/8/layout/default"/>
    <dgm:cxn modelId="{92D4D59D-E7A2-4E8E-80AC-32D21940A67E}" type="presParOf" srcId="{B62E9278-14AF-42F4-B9C4-E49B74BF414E}" destId="{08B4B858-A03C-4AA9-88F7-62001BFF9D8B}" srcOrd="3" destOrd="0" presId="urn:microsoft.com/office/officeart/2005/8/layout/default"/>
    <dgm:cxn modelId="{C1A5D1B1-03D6-43A0-9FE0-381B11AD529D}" type="presParOf" srcId="{B62E9278-14AF-42F4-B9C4-E49B74BF414E}" destId="{F95616F1-9BC8-464A-96D2-83A109ADAB07}" srcOrd="4" destOrd="0" presId="urn:microsoft.com/office/officeart/2005/8/layout/default"/>
    <dgm:cxn modelId="{5B52E6C5-8A62-470E-9566-A937835F848A}" type="presParOf" srcId="{B62E9278-14AF-42F4-B9C4-E49B74BF414E}" destId="{78AB4648-A06E-4944-89DE-187DE8409443}" srcOrd="5" destOrd="0" presId="urn:microsoft.com/office/officeart/2005/8/layout/default"/>
    <dgm:cxn modelId="{8B032BEF-16C6-4736-BD24-A1E174C5D68A}" type="presParOf" srcId="{B62E9278-14AF-42F4-B9C4-E49B74BF414E}" destId="{32A68F47-2DAB-4AB3-89BF-260E6B2EEAD1}" srcOrd="6" destOrd="0" presId="urn:microsoft.com/office/officeart/2005/8/layout/default"/>
    <dgm:cxn modelId="{29D99CD2-7E2B-48A4-80C6-52139FB106EF}" type="presParOf" srcId="{B62E9278-14AF-42F4-B9C4-E49B74BF414E}" destId="{598E8E37-AD98-4B2A-A37F-8B684D90D359}" srcOrd="7" destOrd="0" presId="urn:microsoft.com/office/officeart/2005/8/layout/default"/>
    <dgm:cxn modelId="{2426D5D8-8FF5-4E76-9BDF-EC06C2A27459}" type="presParOf" srcId="{B62E9278-14AF-42F4-B9C4-E49B74BF414E}" destId="{E96C504E-E660-4C80-80F4-5FF60BD5B511}" srcOrd="8" destOrd="0" presId="urn:microsoft.com/office/officeart/2005/8/layout/default"/>
    <dgm:cxn modelId="{1D12E26A-D477-4067-8AF1-1B79252C027D}" type="presParOf" srcId="{B62E9278-14AF-42F4-B9C4-E49B74BF414E}" destId="{329F3773-24D1-4515-AB7B-8BD0C0C8C5B5}" srcOrd="9" destOrd="0" presId="urn:microsoft.com/office/officeart/2005/8/layout/default"/>
    <dgm:cxn modelId="{05779622-0D5E-4E54-8917-463BA6C646C3}" type="presParOf" srcId="{B62E9278-14AF-42F4-B9C4-E49B74BF414E}" destId="{09F3B7D2-13BE-4A1B-A2AF-29464C8F5CC5}" srcOrd="10" destOrd="0" presId="urn:microsoft.com/office/officeart/2005/8/layout/default"/>
    <dgm:cxn modelId="{D8B7EAC3-99EC-4812-95AE-396CB9C7980A}" type="presParOf" srcId="{B62E9278-14AF-42F4-B9C4-E49B74BF414E}" destId="{B4B15F3F-4134-40F2-A9AE-EC55D3377D6A}" srcOrd="11" destOrd="0" presId="urn:microsoft.com/office/officeart/2005/8/layout/default"/>
    <dgm:cxn modelId="{A5448378-B91D-4CAB-AF23-A8459A8C4898}" type="presParOf" srcId="{B62E9278-14AF-42F4-B9C4-E49B74BF414E}" destId="{02287172-2949-455A-8A32-8FD18C424980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704CE4E1-F3C1-4ACB-8B26-29150CDE287B}" type="doc">
      <dgm:prSet loTypeId="urn:microsoft.com/office/officeart/2005/8/layout/vList2" loCatId="list" qsTypeId="urn:microsoft.com/office/officeart/2005/8/quickstyle/simple1#107" qsCatId="simple" csTypeId="urn:microsoft.com/office/officeart/2005/8/colors/colorful2#19" csCatId="colorful"/>
      <dgm:spPr/>
      <dgm:t>
        <a:bodyPr/>
        <a:lstStyle/>
        <a:p>
          <a:endParaRPr lang="en-US"/>
        </a:p>
      </dgm:t>
    </dgm:pt>
    <dgm:pt modelId="{E7052DAD-23DD-40F8-A977-20D0FD9A6724}">
      <dgm:prSet/>
      <dgm:spPr/>
      <dgm:t>
        <a:bodyPr/>
        <a:lstStyle/>
        <a:p>
          <a:r>
            <a:rPr lang="en-US"/>
            <a:t>Scenario A</a:t>
          </a:r>
        </a:p>
      </dgm:t>
    </dgm:pt>
    <dgm:pt modelId="{5CC51679-3904-4BC9-B239-0E1540FE9685}" type="parTrans" cxnId="{FA8D7334-F1D1-463B-9F80-3155FA55A113}">
      <dgm:prSet/>
      <dgm:spPr/>
      <dgm:t>
        <a:bodyPr/>
        <a:lstStyle/>
        <a:p>
          <a:endParaRPr lang="en-US"/>
        </a:p>
      </dgm:t>
    </dgm:pt>
    <dgm:pt modelId="{46C64668-3B91-4110-AB2B-27882D19B164}" type="sibTrans" cxnId="{FA8D7334-F1D1-463B-9F80-3155FA55A113}">
      <dgm:prSet/>
      <dgm:spPr/>
      <dgm:t>
        <a:bodyPr/>
        <a:lstStyle/>
        <a:p>
          <a:endParaRPr lang="en-US"/>
        </a:p>
      </dgm:t>
    </dgm:pt>
    <dgm:pt modelId="{AE6B026A-E52C-435B-B749-B7EB6275B548}">
      <dgm:prSet/>
      <dgm:spPr/>
      <dgm:t>
        <a:bodyPr/>
        <a:lstStyle/>
        <a:p>
          <a:r>
            <a:rPr lang="en-US"/>
            <a:t>High rates of loneliness among older adults.</a:t>
          </a:r>
        </a:p>
      </dgm:t>
    </dgm:pt>
    <dgm:pt modelId="{0C655223-D1AC-4CBF-9EFA-A4F661ECF173}" type="parTrans" cxnId="{4D585DDB-BF5C-4702-A0C3-20E48661A9EF}">
      <dgm:prSet/>
      <dgm:spPr/>
      <dgm:t>
        <a:bodyPr/>
        <a:lstStyle/>
        <a:p>
          <a:endParaRPr lang="en-US"/>
        </a:p>
      </dgm:t>
    </dgm:pt>
    <dgm:pt modelId="{CB65C819-56C2-45A6-954D-9963D2F96C61}" type="sibTrans" cxnId="{4D585DDB-BF5C-4702-A0C3-20E48661A9EF}">
      <dgm:prSet/>
      <dgm:spPr/>
      <dgm:t>
        <a:bodyPr/>
        <a:lstStyle/>
        <a:p>
          <a:endParaRPr lang="en-US"/>
        </a:p>
      </dgm:t>
    </dgm:pt>
    <dgm:pt modelId="{762BDB60-ECE0-4B92-B597-88650C3D026C}">
      <dgm:prSet/>
      <dgm:spPr/>
      <dgm:t>
        <a:bodyPr/>
        <a:lstStyle/>
        <a:p>
          <a:r>
            <a:rPr lang="en-US"/>
            <a:t>Scenario B</a:t>
          </a:r>
        </a:p>
      </dgm:t>
    </dgm:pt>
    <dgm:pt modelId="{A10E00D1-55D2-4B7C-93DD-22A869B3ADA6}" type="parTrans" cxnId="{2C53782B-35B7-474F-854D-B7F2359732E0}">
      <dgm:prSet/>
      <dgm:spPr/>
      <dgm:t>
        <a:bodyPr/>
        <a:lstStyle/>
        <a:p>
          <a:endParaRPr lang="en-US"/>
        </a:p>
      </dgm:t>
    </dgm:pt>
    <dgm:pt modelId="{03558DC5-88AD-41AE-B592-487FDB6250CF}" type="sibTrans" cxnId="{2C53782B-35B7-474F-854D-B7F2359732E0}">
      <dgm:prSet/>
      <dgm:spPr/>
      <dgm:t>
        <a:bodyPr/>
        <a:lstStyle/>
        <a:p>
          <a:endParaRPr lang="en-US"/>
        </a:p>
      </dgm:t>
    </dgm:pt>
    <dgm:pt modelId="{7CD7CD17-BAA4-413C-B685-4EF11F410A78}">
      <dgm:prSet/>
      <dgm:spPr/>
      <dgm:t>
        <a:bodyPr/>
        <a:lstStyle/>
        <a:p>
          <a:r>
            <a:rPr lang="en-US"/>
            <a:t>Poor uptake of health screening programmes.</a:t>
          </a:r>
        </a:p>
      </dgm:t>
    </dgm:pt>
    <dgm:pt modelId="{5B551E9A-2842-4C07-8DD0-00507C2E10A0}" type="parTrans" cxnId="{BC5EB5C7-4EB2-4BE2-8114-DFE2291F14C2}">
      <dgm:prSet/>
      <dgm:spPr/>
      <dgm:t>
        <a:bodyPr/>
        <a:lstStyle/>
        <a:p>
          <a:endParaRPr lang="en-US"/>
        </a:p>
      </dgm:t>
    </dgm:pt>
    <dgm:pt modelId="{2137B7A9-8538-49EF-9C8C-87BFA50BBE6D}" type="sibTrans" cxnId="{BC5EB5C7-4EB2-4BE2-8114-DFE2291F14C2}">
      <dgm:prSet/>
      <dgm:spPr/>
      <dgm:t>
        <a:bodyPr/>
        <a:lstStyle/>
        <a:p>
          <a:endParaRPr lang="en-US"/>
        </a:p>
      </dgm:t>
    </dgm:pt>
    <dgm:pt modelId="{B9F8C330-8542-4913-BBB9-3463CB4ED011}">
      <dgm:prSet/>
      <dgm:spPr/>
      <dgm:t>
        <a:bodyPr/>
        <a:lstStyle/>
        <a:p>
          <a:r>
            <a:rPr lang="en-US"/>
            <a:t>Scenario C</a:t>
          </a:r>
        </a:p>
      </dgm:t>
    </dgm:pt>
    <dgm:pt modelId="{48303755-9715-4045-B738-F52D15B7A280}" type="parTrans" cxnId="{BA8B36C7-7D99-49FE-A713-1D6E557120F3}">
      <dgm:prSet/>
      <dgm:spPr/>
      <dgm:t>
        <a:bodyPr/>
        <a:lstStyle/>
        <a:p>
          <a:endParaRPr lang="en-US"/>
        </a:p>
      </dgm:t>
    </dgm:pt>
    <dgm:pt modelId="{32804220-B21D-456D-A0E7-71D09C8BA853}" type="sibTrans" cxnId="{BA8B36C7-7D99-49FE-A713-1D6E557120F3}">
      <dgm:prSet/>
      <dgm:spPr/>
      <dgm:t>
        <a:bodyPr/>
        <a:lstStyle/>
        <a:p>
          <a:endParaRPr lang="en-US"/>
        </a:p>
      </dgm:t>
    </dgm:pt>
    <dgm:pt modelId="{42D9D068-FECB-4D7C-A2F5-1A614A267D63}">
      <dgm:prSet/>
      <dgm:spPr/>
      <dgm:t>
        <a:bodyPr/>
        <a:lstStyle/>
        <a:p>
          <a:r>
            <a:rPr lang="en-US"/>
            <a:t>Staff burnout in social care.</a:t>
          </a:r>
        </a:p>
      </dgm:t>
    </dgm:pt>
    <dgm:pt modelId="{F3D516AF-87B5-4503-A9C0-A8A5E12B100D}" type="parTrans" cxnId="{714827F1-B22D-4C2F-93B7-4FA29044B2C1}">
      <dgm:prSet/>
      <dgm:spPr/>
      <dgm:t>
        <a:bodyPr/>
        <a:lstStyle/>
        <a:p>
          <a:endParaRPr lang="en-US"/>
        </a:p>
      </dgm:t>
    </dgm:pt>
    <dgm:pt modelId="{88307FF6-1E9B-465E-85DA-BC462108E921}" type="sibTrans" cxnId="{714827F1-B22D-4C2F-93B7-4FA29044B2C1}">
      <dgm:prSet/>
      <dgm:spPr/>
      <dgm:t>
        <a:bodyPr/>
        <a:lstStyle/>
        <a:p>
          <a:endParaRPr lang="en-US"/>
        </a:p>
      </dgm:t>
    </dgm:pt>
    <dgm:pt modelId="{31026D01-B2B9-41A0-BD6A-344F72D6C8B4}">
      <dgm:prSet/>
      <dgm:spPr/>
      <dgm:t>
        <a:bodyPr/>
        <a:lstStyle/>
        <a:p>
          <a:r>
            <a:rPr lang="en-US"/>
            <a:t>Scenario D</a:t>
          </a:r>
        </a:p>
      </dgm:t>
    </dgm:pt>
    <dgm:pt modelId="{E213EBA4-72F8-44CD-AADE-AED9E0ED5CD5}" type="parTrans" cxnId="{9EC665DF-7696-49C8-ACCE-2B346E1EDD36}">
      <dgm:prSet/>
      <dgm:spPr/>
      <dgm:t>
        <a:bodyPr/>
        <a:lstStyle/>
        <a:p>
          <a:endParaRPr lang="en-US"/>
        </a:p>
      </dgm:t>
    </dgm:pt>
    <dgm:pt modelId="{D68A94E9-728E-4F67-8BAC-E2D5DE2D8E81}" type="sibTrans" cxnId="{9EC665DF-7696-49C8-ACCE-2B346E1EDD36}">
      <dgm:prSet/>
      <dgm:spPr/>
      <dgm:t>
        <a:bodyPr/>
        <a:lstStyle/>
        <a:p>
          <a:endParaRPr lang="en-US"/>
        </a:p>
      </dgm:t>
    </dgm:pt>
    <dgm:pt modelId="{E1FB2256-A88F-4C24-A553-182F74E332EB}">
      <dgm:prSet/>
      <dgm:spPr/>
      <dgm:t>
        <a:bodyPr/>
        <a:lstStyle/>
        <a:p>
          <a:r>
            <a:rPr lang="en-US"/>
            <a:t>Limited access to services in rural areas.</a:t>
          </a:r>
        </a:p>
      </dgm:t>
    </dgm:pt>
    <dgm:pt modelId="{E21E8DEF-E77A-4685-AF20-542FC30B4CB5}" type="parTrans" cxnId="{895C3650-58E5-4F56-A1A6-E5453BD5FD43}">
      <dgm:prSet/>
      <dgm:spPr/>
      <dgm:t>
        <a:bodyPr/>
        <a:lstStyle/>
        <a:p>
          <a:endParaRPr lang="en-US"/>
        </a:p>
      </dgm:t>
    </dgm:pt>
    <dgm:pt modelId="{7F2F2BE7-495D-44EF-A8B1-75980D04A90F}" type="sibTrans" cxnId="{895C3650-58E5-4F56-A1A6-E5453BD5FD43}">
      <dgm:prSet/>
      <dgm:spPr/>
      <dgm:t>
        <a:bodyPr/>
        <a:lstStyle/>
        <a:p>
          <a:endParaRPr lang="en-US"/>
        </a:p>
      </dgm:t>
    </dgm:pt>
    <dgm:pt modelId="{4EA65BC6-CBE2-435E-90D4-E7533844EF63}" type="pres">
      <dgm:prSet presAssocID="{704CE4E1-F3C1-4ACB-8B26-29150CDE287B}" presName="linear" presStyleCnt="0">
        <dgm:presLayoutVars>
          <dgm:animLvl val="lvl"/>
          <dgm:resizeHandles val="exact"/>
        </dgm:presLayoutVars>
      </dgm:prSet>
      <dgm:spPr/>
    </dgm:pt>
    <dgm:pt modelId="{83FB48A6-DE7B-4540-A3D9-9AD8D72F5FE5}" type="pres">
      <dgm:prSet presAssocID="{E7052DAD-23DD-40F8-A977-20D0FD9A6724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7C51D2E4-DACD-4973-8D16-E423837BC1C6}" type="pres">
      <dgm:prSet presAssocID="{46C64668-3B91-4110-AB2B-27882D19B164}" presName="spacer" presStyleCnt="0"/>
      <dgm:spPr/>
    </dgm:pt>
    <dgm:pt modelId="{29DDE1F6-49D5-44ED-920D-026848F0F25A}" type="pres">
      <dgm:prSet presAssocID="{AE6B026A-E52C-435B-B749-B7EB6275B548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F41A54F1-A148-4E5F-9CEC-A8B3EFEA3DC7}" type="pres">
      <dgm:prSet presAssocID="{CB65C819-56C2-45A6-954D-9963D2F96C61}" presName="spacer" presStyleCnt="0"/>
      <dgm:spPr/>
    </dgm:pt>
    <dgm:pt modelId="{5565C6D5-8248-4058-AB21-0397F433BCC0}" type="pres">
      <dgm:prSet presAssocID="{762BDB60-ECE0-4B92-B597-88650C3D026C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6D61F7E2-1140-412D-84BB-8F37C27D6F8D}" type="pres">
      <dgm:prSet presAssocID="{03558DC5-88AD-41AE-B592-487FDB6250CF}" presName="spacer" presStyleCnt="0"/>
      <dgm:spPr/>
    </dgm:pt>
    <dgm:pt modelId="{11F67FA2-FEF7-4D68-9BD2-28B7E56F594A}" type="pres">
      <dgm:prSet presAssocID="{7CD7CD17-BAA4-413C-B685-4EF11F410A78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6A7B2884-20F8-4DEC-901F-16B47080F75A}" type="pres">
      <dgm:prSet presAssocID="{2137B7A9-8538-49EF-9C8C-87BFA50BBE6D}" presName="spacer" presStyleCnt="0"/>
      <dgm:spPr/>
    </dgm:pt>
    <dgm:pt modelId="{92AC7B18-4853-4BCC-A252-440422E9400B}" type="pres">
      <dgm:prSet presAssocID="{B9F8C330-8542-4913-BBB9-3463CB4ED011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661A5CC4-6EE0-4FDB-A1E8-F03F8845FBC6}" type="pres">
      <dgm:prSet presAssocID="{32804220-B21D-456D-A0E7-71D09C8BA853}" presName="spacer" presStyleCnt="0"/>
      <dgm:spPr/>
    </dgm:pt>
    <dgm:pt modelId="{537FD013-3FD5-4D60-B848-DE30C83B593A}" type="pres">
      <dgm:prSet presAssocID="{42D9D068-FECB-4D7C-A2F5-1A614A267D63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481C7355-E96A-407F-AD18-21756E29CA27}" type="pres">
      <dgm:prSet presAssocID="{88307FF6-1E9B-465E-85DA-BC462108E921}" presName="spacer" presStyleCnt="0"/>
      <dgm:spPr/>
    </dgm:pt>
    <dgm:pt modelId="{CC0733AC-92F6-4680-B4A7-D82F87CCD486}" type="pres">
      <dgm:prSet presAssocID="{31026D01-B2B9-41A0-BD6A-344F72D6C8B4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86DEE7CE-ABFA-4708-A1F4-A061D9AA7FBA}" type="pres">
      <dgm:prSet presAssocID="{D68A94E9-728E-4F67-8BAC-E2D5DE2D8E81}" presName="spacer" presStyleCnt="0"/>
      <dgm:spPr/>
    </dgm:pt>
    <dgm:pt modelId="{1A0C7F25-A689-423F-80DF-CC3B3DF662C9}" type="pres">
      <dgm:prSet presAssocID="{E1FB2256-A88F-4C24-A553-182F74E332EB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2C53782B-35B7-474F-854D-B7F2359732E0}" srcId="{704CE4E1-F3C1-4ACB-8B26-29150CDE287B}" destId="{762BDB60-ECE0-4B92-B597-88650C3D026C}" srcOrd="2" destOrd="0" parTransId="{A10E00D1-55D2-4B7C-93DD-22A869B3ADA6}" sibTransId="{03558DC5-88AD-41AE-B592-487FDB6250CF}"/>
    <dgm:cxn modelId="{FA8D7334-F1D1-463B-9F80-3155FA55A113}" srcId="{704CE4E1-F3C1-4ACB-8B26-29150CDE287B}" destId="{E7052DAD-23DD-40F8-A977-20D0FD9A6724}" srcOrd="0" destOrd="0" parTransId="{5CC51679-3904-4BC9-B239-0E1540FE9685}" sibTransId="{46C64668-3B91-4110-AB2B-27882D19B164}"/>
    <dgm:cxn modelId="{B850E049-C8F7-4759-B1D3-6C2822AF8973}" type="presOf" srcId="{762BDB60-ECE0-4B92-B597-88650C3D026C}" destId="{5565C6D5-8248-4058-AB21-0397F433BCC0}" srcOrd="0" destOrd="0" presId="urn:microsoft.com/office/officeart/2005/8/layout/vList2"/>
    <dgm:cxn modelId="{03E9F34B-CA09-4001-95AD-59FF2280BE76}" type="presOf" srcId="{42D9D068-FECB-4D7C-A2F5-1A614A267D63}" destId="{537FD013-3FD5-4D60-B848-DE30C83B593A}" srcOrd="0" destOrd="0" presId="urn:microsoft.com/office/officeart/2005/8/layout/vList2"/>
    <dgm:cxn modelId="{0255A74D-F6FA-465C-B70E-51FBC4BAB684}" type="presOf" srcId="{E1FB2256-A88F-4C24-A553-182F74E332EB}" destId="{1A0C7F25-A689-423F-80DF-CC3B3DF662C9}" srcOrd="0" destOrd="0" presId="urn:microsoft.com/office/officeart/2005/8/layout/vList2"/>
    <dgm:cxn modelId="{895C3650-58E5-4F56-A1A6-E5453BD5FD43}" srcId="{704CE4E1-F3C1-4ACB-8B26-29150CDE287B}" destId="{E1FB2256-A88F-4C24-A553-182F74E332EB}" srcOrd="7" destOrd="0" parTransId="{E21E8DEF-E77A-4685-AF20-542FC30B4CB5}" sibTransId="{7F2F2BE7-495D-44EF-A8B1-75980D04A90F}"/>
    <dgm:cxn modelId="{8481008C-10AD-4908-80F7-36D5D0B100F1}" type="presOf" srcId="{7CD7CD17-BAA4-413C-B685-4EF11F410A78}" destId="{11F67FA2-FEF7-4D68-9BD2-28B7E56F594A}" srcOrd="0" destOrd="0" presId="urn:microsoft.com/office/officeart/2005/8/layout/vList2"/>
    <dgm:cxn modelId="{10A8F1BA-AAC2-4B88-A52F-F4134C05E552}" type="presOf" srcId="{E7052DAD-23DD-40F8-A977-20D0FD9A6724}" destId="{83FB48A6-DE7B-4540-A3D9-9AD8D72F5FE5}" srcOrd="0" destOrd="0" presId="urn:microsoft.com/office/officeart/2005/8/layout/vList2"/>
    <dgm:cxn modelId="{8B306FC0-3894-4CD0-A11F-D8F1B156866C}" type="presOf" srcId="{AE6B026A-E52C-435B-B749-B7EB6275B548}" destId="{29DDE1F6-49D5-44ED-920D-026848F0F25A}" srcOrd="0" destOrd="0" presId="urn:microsoft.com/office/officeart/2005/8/layout/vList2"/>
    <dgm:cxn modelId="{A8D571C0-B707-47F6-8C10-267D054425F3}" type="presOf" srcId="{31026D01-B2B9-41A0-BD6A-344F72D6C8B4}" destId="{CC0733AC-92F6-4680-B4A7-D82F87CCD486}" srcOrd="0" destOrd="0" presId="urn:microsoft.com/office/officeart/2005/8/layout/vList2"/>
    <dgm:cxn modelId="{BA8B36C7-7D99-49FE-A713-1D6E557120F3}" srcId="{704CE4E1-F3C1-4ACB-8B26-29150CDE287B}" destId="{B9F8C330-8542-4913-BBB9-3463CB4ED011}" srcOrd="4" destOrd="0" parTransId="{48303755-9715-4045-B738-F52D15B7A280}" sibTransId="{32804220-B21D-456D-A0E7-71D09C8BA853}"/>
    <dgm:cxn modelId="{BC5EB5C7-4EB2-4BE2-8114-DFE2291F14C2}" srcId="{704CE4E1-F3C1-4ACB-8B26-29150CDE287B}" destId="{7CD7CD17-BAA4-413C-B685-4EF11F410A78}" srcOrd="3" destOrd="0" parTransId="{5B551E9A-2842-4C07-8DD0-00507C2E10A0}" sibTransId="{2137B7A9-8538-49EF-9C8C-87BFA50BBE6D}"/>
    <dgm:cxn modelId="{B55014C8-41B6-483C-A2FE-A6E060A09DCF}" type="presOf" srcId="{B9F8C330-8542-4913-BBB9-3463CB4ED011}" destId="{92AC7B18-4853-4BCC-A252-440422E9400B}" srcOrd="0" destOrd="0" presId="urn:microsoft.com/office/officeart/2005/8/layout/vList2"/>
    <dgm:cxn modelId="{4D585DDB-BF5C-4702-A0C3-20E48661A9EF}" srcId="{704CE4E1-F3C1-4ACB-8B26-29150CDE287B}" destId="{AE6B026A-E52C-435B-B749-B7EB6275B548}" srcOrd="1" destOrd="0" parTransId="{0C655223-D1AC-4CBF-9EFA-A4F661ECF173}" sibTransId="{CB65C819-56C2-45A6-954D-9963D2F96C61}"/>
    <dgm:cxn modelId="{9EC665DF-7696-49C8-ACCE-2B346E1EDD36}" srcId="{704CE4E1-F3C1-4ACB-8B26-29150CDE287B}" destId="{31026D01-B2B9-41A0-BD6A-344F72D6C8B4}" srcOrd="6" destOrd="0" parTransId="{E213EBA4-72F8-44CD-AADE-AED9E0ED5CD5}" sibTransId="{D68A94E9-728E-4F67-8BAC-E2D5DE2D8E81}"/>
    <dgm:cxn modelId="{AEC80CE4-C30F-4A08-8414-5CBAC2299AA5}" type="presOf" srcId="{704CE4E1-F3C1-4ACB-8B26-29150CDE287B}" destId="{4EA65BC6-CBE2-435E-90D4-E7533844EF63}" srcOrd="0" destOrd="0" presId="urn:microsoft.com/office/officeart/2005/8/layout/vList2"/>
    <dgm:cxn modelId="{714827F1-B22D-4C2F-93B7-4FA29044B2C1}" srcId="{704CE4E1-F3C1-4ACB-8B26-29150CDE287B}" destId="{42D9D068-FECB-4D7C-A2F5-1A614A267D63}" srcOrd="5" destOrd="0" parTransId="{F3D516AF-87B5-4503-A9C0-A8A5E12B100D}" sibTransId="{88307FF6-1E9B-465E-85DA-BC462108E921}"/>
    <dgm:cxn modelId="{D2E68D2A-CAB5-4DA1-9ED6-E1CBEF1D2097}" type="presParOf" srcId="{4EA65BC6-CBE2-435E-90D4-E7533844EF63}" destId="{83FB48A6-DE7B-4540-A3D9-9AD8D72F5FE5}" srcOrd="0" destOrd="0" presId="urn:microsoft.com/office/officeart/2005/8/layout/vList2"/>
    <dgm:cxn modelId="{FC924891-BD20-451A-9AC7-921D74959DE6}" type="presParOf" srcId="{4EA65BC6-CBE2-435E-90D4-E7533844EF63}" destId="{7C51D2E4-DACD-4973-8D16-E423837BC1C6}" srcOrd="1" destOrd="0" presId="urn:microsoft.com/office/officeart/2005/8/layout/vList2"/>
    <dgm:cxn modelId="{7585D0C5-0133-4DD4-9050-6BF2B658328C}" type="presParOf" srcId="{4EA65BC6-CBE2-435E-90D4-E7533844EF63}" destId="{29DDE1F6-49D5-44ED-920D-026848F0F25A}" srcOrd="2" destOrd="0" presId="urn:microsoft.com/office/officeart/2005/8/layout/vList2"/>
    <dgm:cxn modelId="{2EE728FA-C785-4FE7-A695-0766D2236621}" type="presParOf" srcId="{4EA65BC6-CBE2-435E-90D4-E7533844EF63}" destId="{F41A54F1-A148-4E5F-9CEC-A8B3EFEA3DC7}" srcOrd="3" destOrd="0" presId="urn:microsoft.com/office/officeart/2005/8/layout/vList2"/>
    <dgm:cxn modelId="{EB05BD1B-A27E-44D1-975F-7D3798DEA7B6}" type="presParOf" srcId="{4EA65BC6-CBE2-435E-90D4-E7533844EF63}" destId="{5565C6D5-8248-4058-AB21-0397F433BCC0}" srcOrd="4" destOrd="0" presId="urn:microsoft.com/office/officeart/2005/8/layout/vList2"/>
    <dgm:cxn modelId="{E318297F-B28B-4CEE-A58E-95F5232A0652}" type="presParOf" srcId="{4EA65BC6-CBE2-435E-90D4-E7533844EF63}" destId="{6D61F7E2-1140-412D-84BB-8F37C27D6F8D}" srcOrd="5" destOrd="0" presId="urn:microsoft.com/office/officeart/2005/8/layout/vList2"/>
    <dgm:cxn modelId="{A2A2AC05-DD48-41FD-A520-2C3C4C6306B1}" type="presParOf" srcId="{4EA65BC6-CBE2-435E-90D4-E7533844EF63}" destId="{11F67FA2-FEF7-4D68-9BD2-28B7E56F594A}" srcOrd="6" destOrd="0" presId="urn:microsoft.com/office/officeart/2005/8/layout/vList2"/>
    <dgm:cxn modelId="{2906102B-9A85-4958-8012-54D22F1290F9}" type="presParOf" srcId="{4EA65BC6-CBE2-435E-90D4-E7533844EF63}" destId="{6A7B2884-20F8-4DEC-901F-16B47080F75A}" srcOrd="7" destOrd="0" presId="urn:microsoft.com/office/officeart/2005/8/layout/vList2"/>
    <dgm:cxn modelId="{21419830-F345-4A29-9604-3C12A984CE6D}" type="presParOf" srcId="{4EA65BC6-CBE2-435E-90D4-E7533844EF63}" destId="{92AC7B18-4853-4BCC-A252-440422E9400B}" srcOrd="8" destOrd="0" presId="urn:microsoft.com/office/officeart/2005/8/layout/vList2"/>
    <dgm:cxn modelId="{FDEE9711-BF87-4101-BBFE-1CC7ADE98883}" type="presParOf" srcId="{4EA65BC6-CBE2-435E-90D4-E7533844EF63}" destId="{661A5CC4-6EE0-4FDB-A1E8-F03F8845FBC6}" srcOrd="9" destOrd="0" presId="urn:microsoft.com/office/officeart/2005/8/layout/vList2"/>
    <dgm:cxn modelId="{358B8A69-D878-4186-95D8-D16152642429}" type="presParOf" srcId="{4EA65BC6-CBE2-435E-90D4-E7533844EF63}" destId="{537FD013-3FD5-4D60-B848-DE30C83B593A}" srcOrd="10" destOrd="0" presId="urn:microsoft.com/office/officeart/2005/8/layout/vList2"/>
    <dgm:cxn modelId="{75C45521-10C9-434E-BA6D-46FC5A5FAFAD}" type="presParOf" srcId="{4EA65BC6-CBE2-435E-90D4-E7533844EF63}" destId="{481C7355-E96A-407F-AD18-21756E29CA27}" srcOrd="11" destOrd="0" presId="urn:microsoft.com/office/officeart/2005/8/layout/vList2"/>
    <dgm:cxn modelId="{C338FECD-1B44-4EAF-A3D9-A2802FD06063}" type="presParOf" srcId="{4EA65BC6-CBE2-435E-90D4-E7533844EF63}" destId="{CC0733AC-92F6-4680-B4A7-D82F87CCD486}" srcOrd="12" destOrd="0" presId="urn:microsoft.com/office/officeart/2005/8/layout/vList2"/>
    <dgm:cxn modelId="{AF9CAEEE-D0C6-4932-B80D-C0F8374652E7}" type="presParOf" srcId="{4EA65BC6-CBE2-435E-90D4-E7533844EF63}" destId="{86DEE7CE-ABFA-4708-A1F4-A061D9AA7FBA}" srcOrd="13" destOrd="0" presId="urn:microsoft.com/office/officeart/2005/8/layout/vList2"/>
    <dgm:cxn modelId="{2AE6E980-9F9D-405F-8885-29D471CCF67F}" type="presParOf" srcId="{4EA65BC6-CBE2-435E-90D4-E7533844EF63}" destId="{1A0C7F25-A689-423F-80DF-CC3B3DF662C9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7247697C-6E47-4356-AEE3-175352812088}" type="doc">
      <dgm:prSet loTypeId="urn:microsoft.com/office/officeart/2005/8/layout/vList2" loCatId="list" qsTypeId="urn:microsoft.com/office/officeart/2005/8/quickstyle/simple1#112" qsCatId="simple" csTypeId="urn:microsoft.com/office/officeart/2005/8/colors/colorful2#20" csCatId="colorful"/>
      <dgm:spPr/>
      <dgm:t>
        <a:bodyPr/>
        <a:lstStyle/>
        <a:p>
          <a:endParaRPr lang="en-US"/>
        </a:p>
      </dgm:t>
    </dgm:pt>
    <dgm:pt modelId="{49C04FC5-F32B-4674-A3B6-3F3219463F6F}">
      <dgm:prSet/>
      <dgm:spPr/>
      <dgm:t>
        <a:bodyPr/>
        <a:lstStyle/>
        <a:p>
          <a:r>
            <a:rPr lang="en-US"/>
            <a:t>In pairs/small groups, identify the following.</a:t>
          </a:r>
        </a:p>
      </dgm:t>
    </dgm:pt>
    <dgm:pt modelId="{B4308B3F-5855-44CD-9021-7A456D827122}" type="parTrans" cxnId="{DEC3A6FB-4F21-438E-87EC-AB563487E989}">
      <dgm:prSet/>
      <dgm:spPr/>
      <dgm:t>
        <a:bodyPr/>
        <a:lstStyle/>
        <a:p>
          <a:endParaRPr lang="en-US"/>
        </a:p>
      </dgm:t>
    </dgm:pt>
    <dgm:pt modelId="{D5D0E6C2-1F3A-4129-8CEC-BE4B336C3802}" type="sibTrans" cxnId="{DEC3A6FB-4F21-438E-87EC-AB563487E989}">
      <dgm:prSet/>
      <dgm:spPr/>
      <dgm:t>
        <a:bodyPr/>
        <a:lstStyle/>
        <a:p>
          <a:endParaRPr lang="en-US"/>
        </a:p>
      </dgm:t>
    </dgm:pt>
    <dgm:pt modelId="{9D9582A1-90CF-475F-9726-2F2F51431A41}">
      <dgm:prSet/>
      <dgm:spPr/>
      <dgm:t>
        <a:bodyPr/>
        <a:lstStyle/>
        <a:p>
          <a:r>
            <a:rPr lang="en-US"/>
            <a:t>Problem</a:t>
          </a:r>
        </a:p>
      </dgm:t>
    </dgm:pt>
    <dgm:pt modelId="{04B81BA2-01D1-48F9-81E3-1B8D193AF10C}" type="parTrans" cxnId="{3E734055-3D53-4B5B-82A4-15ABC68DC7D7}">
      <dgm:prSet/>
      <dgm:spPr/>
      <dgm:t>
        <a:bodyPr/>
        <a:lstStyle/>
        <a:p>
          <a:endParaRPr lang="en-US"/>
        </a:p>
      </dgm:t>
    </dgm:pt>
    <dgm:pt modelId="{A2ACD6C3-047E-4DA9-A976-A099BA3B6F42}" type="sibTrans" cxnId="{3E734055-3D53-4B5B-82A4-15ABC68DC7D7}">
      <dgm:prSet/>
      <dgm:spPr/>
      <dgm:t>
        <a:bodyPr/>
        <a:lstStyle/>
        <a:p>
          <a:endParaRPr lang="en-US"/>
        </a:p>
      </dgm:t>
    </dgm:pt>
    <dgm:pt modelId="{453A40C4-E8E0-40E2-94CF-732CA2C37E2B}">
      <dgm:prSet/>
      <dgm:spPr/>
      <dgm:t>
        <a:bodyPr/>
        <a:lstStyle/>
        <a:p>
          <a:r>
            <a:rPr lang="en-US"/>
            <a:t>Causes</a:t>
          </a:r>
        </a:p>
      </dgm:t>
    </dgm:pt>
    <dgm:pt modelId="{2A1A57CF-6602-40FC-B037-4BE71344F4A1}" type="parTrans" cxnId="{47A1DF8E-0144-4454-AEEF-E4B7584E3DC9}">
      <dgm:prSet/>
      <dgm:spPr/>
      <dgm:t>
        <a:bodyPr/>
        <a:lstStyle/>
        <a:p>
          <a:endParaRPr lang="en-US"/>
        </a:p>
      </dgm:t>
    </dgm:pt>
    <dgm:pt modelId="{7615ECCB-0F9C-4485-BF57-5BBE0D9BE5D5}" type="sibTrans" cxnId="{47A1DF8E-0144-4454-AEEF-E4B7584E3DC9}">
      <dgm:prSet/>
      <dgm:spPr/>
      <dgm:t>
        <a:bodyPr/>
        <a:lstStyle/>
        <a:p>
          <a:endParaRPr lang="en-US"/>
        </a:p>
      </dgm:t>
    </dgm:pt>
    <dgm:pt modelId="{54B1F1ED-25E0-4DC9-AE2B-CD96B58EEE49}">
      <dgm:prSet/>
      <dgm:spPr/>
      <dgm:t>
        <a:bodyPr/>
        <a:lstStyle/>
        <a:p>
          <a:r>
            <a:rPr lang="en-US"/>
            <a:t>Stakeholders</a:t>
          </a:r>
        </a:p>
      </dgm:t>
    </dgm:pt>
    <dgm:pt modelId="{8A03D319-E12D-45D5-A59A-846676BC1EC6}" type="parTrans" cxnId="{3781219D-27EF-448C-8F50-0C6B932D1555}">
      <dgm:prSet/>
      <dgm:spPr/>
      <dgm:t>
        <a:bodyPr/>
        <a:lstStyle/>
        <a:p>
          <a:endParaRPr lang="en-US"/>
        </a:p>
      </dgm:t>
    </dgm:pt>
    <dgm:pt modelId="{D7F89395-AEAF-49DF-BAA2-CCEE71A786B1}" type="sibTrans" cxnId="{3781219D-27EF-448C-8F50-0C6B932D1555}">
      <dgm:prSet/>
      <dgm:spPr/>
      <dgm:t>
        <a:bodyPr/>
        <a:lstStyle/>
        <a:p>
          <a:endParaRPr lang="en-US"/>
        </a:p>
      </dgm:t>
    </dgm:pt>
    <dgm:pt modelId="{A7954EB2-6024-4D0C-A358-328EA2776175}">
      <dgm:prSet/>
      <dgm:spPr/>
      <dgm:t>
        <a:bodyPr/>
        <a:lstStyle/>
        <a:p>
          <a:r>
            <a:rPr lang="en-US"/>
            <a:t>Consequences</a:t>
          </a:r>
        </a:p>
      </dgm:t>
    </dgm:pt>
    <dgm:pt modelId="{C1FAC222-F33F-440A-BE15-4BE4C72A46B5}" type="parTrans" cxnId="{C7A750AD-3C22-473C-B749-CAA71533A146}">
      <dgm:prSet/>
      <dgm:spPr/>
      <dgm:t>
        <a:bodyPr/>
        <a:lstStyle/>
        <a:p>
          <a:endParaRPr lang="en-US"/>
        </a:p>
      </dgm:t>
    </dgm:pt>
    <dgm:pt modelId="{1A0418FB-E3D9-4153-B2D3-FEE75B85AFED}" type="sibTrans" cxnId="{C7A750AD-3C22-473C-B749-CAA71533A146}">
      <dgm:prSet/>
      <dgm:spPr/>
      <dgm:t>
        <a:bodyPr/>
        <a:lstStyle/>
        <a:p>
          <a:endParaRPr lang="en-US"/>
        </a:p>
      </dgm:t>
    </dgm:pt>
    <dgm:pt modelId="{423FFD87-FE5A-40DC-B70B-E9B21DFE8DAD}" type="pres">
      <dgm:prSet presAssocID="{7247697C-6E47-4356-AEE3-175352812088}" presName="linear" presStyleCnt="0">
        <dgm:presLayoutVars>
          <dgm:animLvl val="lvl"/>
          <dgm:resizeHandles val="exact"/>
        </dgm:presLayoutVars>
      </dgm:prSet>
      <dgm:spPr/>
    </dgm:pt>
    <dgm:pt modelId="{0646D885-9EDC-4887-8F1E-1925F3A56093}" type="pres">
      <dgm:prSet presAssocID="{49C04FC5-F32B-4674-A3B6-3F3219463F6F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166465E-35D4-4FFC-A22D-3F76C16A4857}" type="pres">
      <dgm:prSet presAssocID="{D5D0E6C2-1F3A-4129-8CEC-BE4B336C3802}" presName="spacer" presStyleCnt="0"/>
      <dgm:spPr/>
    </dgm:pt>
    <dgm:pt modelId="{A1A69B26-981D-4261-B3E4-0D9A24F3429C}" type="pres">
      <dgm:prSet presAssocID="{9D9582A1-90CF-475F-9726-2F2F51431A41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C11E9819-5EEB-4646-BCEC-3E430B90D5AA}" type="pres">
      <dgm:prSet presAssocID="{A2ACD6C3-047E-4DA9-A976-A099BA3B6F42}" presName="spacer" presStyleCnt="0"/>
      <dgm:spPr/>
    </dgm:pt>
    <dgm:pt modelId="{942E17ED-3CB0-48C1-99D6-0A6D0E9F9671}" type="pres">
      <dgm:prSet presAssocID="{453A40C4-E8E0-40E2-94CF-732CA2C37E2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D55405C-2F40-458C-9FDC-A4159315C151}" type="pres">
      <dgm:prSet presAssocID="{7615ECCB-0F9C-4485-BF57-5BBE0D9BE5D5}" presName="spacer" presStyleCnt="0"/>
      <dgm:spPr/>
    </dgm:pt>
    <dgm:pt modelId="{5ACAE3C5-CA43-4956-BDC1-81264F43318C}" type="pres">
      <dgm:prSet presAssocID="{54B1F1ED-25E0-4DC9-AE2B-CD96B58EEE4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00458912-A3FD-454C-AA3F-1395D7EFAEAE}" type="pres">
      <dgm:prSet presAssocID="{D7F89395-AEAF-49DF-BAA2-CCEE71A786B1}" presName="spacer" presStyleCnt="0"/>
      <dgm:spPr/>
    </dgm:pt>
    <dgm:pt modelId="{341FF0A7-BF3E-4F3E-B5CC-11CE6E2FEDB8}" type="pres">
      <dgm:prSet presAssocID="{A7954EB2-6024-4D0C-A358-328EA2776175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16BEF716-3E10-4FE5-8ED2-E5DCA3176467}" type="presOf" srcId="{9D9582A1-90CF-475F-9726-2F2F51431A41}" destId="{A1A69B26-981D-4261-B3E4-0D9A24F3429C}" srcOrd="0" destOrd="0" presId="urn:microsoft.com/office/officeart/2005/8/layout/vList2"/>
    <dgm:cxn modelId="{F4451321-0BA6-411F-A949-5B273D7A510F}" type="presOf" srcId="{54B1F1ED-25E0-4DC9-AE2B-CD96B58EEE49}" destId="{5ACAE3C5-CA43-4956-BDC1-81264F43318C}" srcOrd="0" destOrd="0" presId="urn:microsoft.com/office/officeart/2005/8/layout/vList2"/>
    <dgm:cxn modelId="{E3F1D229-AFD9-43BE-8CCC-81B1F8E09439}" type="presOf" srcId="{A7954EB2-6024-4D0C-A358-328EA2776175}" destId="{341FF0A7-BF3E-4F3E-B5CC-11CE6E2FEDB8}" srcOrd="0" destOrd="0" presId="urn:microsoft.com/office/officeart/2005/8/layout/vList2"/>
    <dgm:cxn modelId="{3E734055-3D53-4B5B-82A4-15ABC68DC7D7}" srcId="{7247697C-6E47-4356-AEE3-175352812088}" destId="{9D9582A1-90CF-475F-9726-2F2F51431A41}" srcOrd="1" destOrd="0" parTransId="{04B81BA2-01D1-48F9-81E3-1B8D193AF10C}" sibTransId="{A2ACD6C3-047E-4DA9-A976-A099BA3B6F42}"/>
    <dgm:cxn modelId="{52ED6D8A-BE69-4DEC-9E00-EB5E2708ED96}" type="presOf" srcId="{49C04FC5-F32B-4674-A3B6-3F3219463F6F}" destId="{0646D885-9EDC-4887-8F1E-1925F3A56093}" srcOrd="0" destOrd="0" presId="urn:microsoft.com/office/officeart/2005/8/layout/vList2"/>
    <dgm:cxn modelId="{47A1DF8E-0144-4454-AEEF-E4B7584E3DC9}" srcId="{7247697C-6E47-4356-AEE3-175352812088}" destId="{453A40C4-E8E0-40E2-94CF-732CA2C37E2B}" srcOrd="2" destOrd="0" parTransId="{2A1A57CF-6602-40FC-B037-4BE71344F4A1}" sibTransId="{7615ECCB-0F9C-4485-BF57-5BBE0D9BE5D5}"/>
    <dgm:cxn modelId="{3781219D-27EF-448C-8F50-0C6B932D1555}" srcId="{7247697C-6E47-4356-AEE3-175352812088}" destId="{54B1F1ED-25E0-4DC9-AE2B-CD96B58EEE49}" srcOrd="3" destOrd="0" parTransId="{8A03D319-E12D-45D5-A59A-846676BC1EC6}" sibTransId="{D7F89395-AEAF-49DF-BAA2-CCEE71A786B1}"/>
    <dgm:cxn modelId="{C7A750AD-3C22-473C-B749-CAA71533A146}" srcId="{7247697C-6E47-4356-AEE3-175352812088}" destId="{A7954EB2-6024-4D0C-A358-328EA2776175}" srcOrd="4" destOrd="0" parTransId="{C1FAC222-F33F-440A-BE15-4BE4C72A46B5}" sibTransId="{1A0418FB-E3D9-4153-B2D3-FEE75B85AFED}"/>
    <dgm:cxn modelId="{71577BC6-6360-44FE-B03C-D13304912290}" type="presOf" srcId="{453A40C4-E8E0-40E2-94CF-732CA2C37E2B}" destId="{942E17ED-3CB0-48C1-99D6-0A6D0E9F9671}" srcOrd="0" destOrd="0" presId="urn:microsoft.com/office/officeart/2005/8/layout/vList2"/>
    <dgm:cxn modelId="{E206F9E0-0884-4FAF-8D0E-B39B9C7FDB37}" type="presOf" srcId="{7247697C-6E47-4356-AEE3-175352812088}" destId="{423FFD87-FE5A-40DC-B70B-E9B21DFE8DAD}" srcOrd="0" destOrd="0" presId="urn:microsoft.com/office/officeart/2005/8/layout/vList2"/>
    <dgm:cxn modelId="{DEC3A6FB-4F21-438E-87EC-AB563487E989}" srcId="{7247697C-6E47-4356-AEE3-175352812088}" destId="{49C04FC5-F32B-4674-A3B6-3F3219463F6F}" srcOrd="0" destOrd="0" parTransId="{B4308B3F-5855-44CD-9021-7A456D827122}" sibTransId="{D5D0E6C2-1F3A-4129-8CEC-BE4B336C3802}"/>
    <dgm:cxn modelId="{7F87B2D7-1C2C-42A7-87E3-193BFF05250F}" type="presParOf" srcId="{423FFD87-FE5A-40DC-B70B-E9B21DFE8DAD}" destId="{0646D885-9EDC-4887-8F1E-1925F3A56093}" srcOrd="0" destOrd="0" presId="urn:microsoft.com/office/officeart/2005/8/layout/vList2"/>
    <dgm:cxn modelId="{AF47708E-AF37-4EE9-960F-4F1658301764}" type="presParOf" srcId="{423FFD87-FE5A-40DC-B70B-E9B21DFE8DAD}" destId="{A166465E-35D4-4FFC-A22D-3F76C16A4857}" srcOrd="1" destOrd="0" presId="urn:microsoft.com/office/officeart/2005/8/layout/vList2"/>
    <dgm:cxn modelId="{7EFEC3D7-FE4E-4A17-B9F5-FC4AEB575F87}" type="presParOf" srcId="{423FFD87-FE5A-40DC-B70B-E9B21DFE8DAD}" destId="{A1A69B26-981D-4261-B3E4-0D9A24F3429C}" srcOrd="2" destOrd="0" presId="urn:microsoft.com/office/officeart/2005/8/layout/vList2"/>
    <dgm:cxn modelId="{49F7F628-B2CE-4B03-B8A9-FCB90F902659}" type="presParOf" srcId="{423FFD87-FE5A-40DC-B70B-E9B21DFE8DAD}" destId="{C11E9819-5EEB-4646-BCEC-3E430B90D5AA}" srcOrd="3" destOrd="0" presId="urn:microsoft.com/office/officeart/2005/8/layout/vList2"/>
    <dgm:cxn modelId="{BBC1926C-4C13-4120-A298-BD9FF9B94508}" type="presParOf" srcId="{423FFD87-FE5A-40DC-B70B-E9B21DFE8DAD}" destId="{942E17ED-3CB0-48C1-99D6-0A6D0E9F9671}" srcOrd="4" destOrd="0" presId="urn:microsoft.com/office/officeart/2005/8/layout/vList2"/>
    <dgm:cxn modelId="{8588D71F-A7B8-4DCC-9A68-72993BF074B1}" type="presParOf" srcId="{423FFD87-FE5A-40DC-B70B-E9B21DFE8DAD}" destId="{7D55405C-2F40-458C-9FDC-A4159315C151}" srcOrd="5" destOrd="0" presId="urn:microsoft.com/office/officeart/2005/8/layout/vList2"/>
    <dgm:cxn modelId="{A1B8AF1B-BE06-4D29-B5FD-3CC6A529DA12}" type="presParOf" srcId="{423FFD87-FE5A-40DC-B70B-E9B21DFE8DAD}" destId="{5ACAE3C5-CA43-4956-BDC1-81264F43318C}" srcOrd="6" destOrd="0" presId="urn:microsoft.com/office/officeart/2005/8/layout/vList2"/>
    <dgm:cxn modelId="{7A8E9867-DA51-486D-8D0A-AF1D266E917B}" type="presParOf" srcId="{423FFD87-FE5A-40DC-B70B-E9B21DFE8DAD}" destId="{00458912-A3FD-454C-AA3F-1395D7EFAEAE}" srcOrd="7" destOrd="0" presId="urn:microsoft.com/office/officeart/2005/8/layout/vList2"/>
    <dgm:cxn modelId="{326A4AC9-B295-4104-BDE4-4941DB47C283}" type="presParOf" srcId="{423FFD87-FE5A-40DC-B70B-E9B21DFE8DAD}" destId="{341FF0A7-BF3E-4F3E-B5CC-11CE6E2FEDB8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13815E0C-1483-4949-BC85-27534E83E23C}" type="doc">
      <dgm:prSet loTypeId="urn:microsoft.com/office/officeart/2005/8/layout/default" loCatId="list" qsTypeId="urn:microsoft.com/office/officeart/2005/8/quickstyle/simple1#122" qsCatId="simple" csTypeId="urn:microsoft.com/office/officeart/2005/8/colors/colorful1#14" csCatId="colorful"/>
      <dgm:spPr/>
      <dgm:t>
        <a:bodyPr/>
        <a:lstStyle/>
        <a:p>
          <a:endParaRPr lang="en-US"/>
        </a:p>
      </dgm:t>
    </dgm:pt>
    <dgm:pt modelId="{17ACEB7E-9441-443A-89B8-186F5FC3A122}">
      <dgm:prSet/>
      <dgm:spPr/>
      <dgm:t>
        <a:bodyPr/>
        <a:lstStyle/>
        <a:p>
          <a:r>
            <a:rPr lang="en-US"/>
            <a:t>Delayed diagnosis</a:t>
          </a:r>
        </a:p>
      </dgm:t>
    </dgm:pt>
    <dgm:pt modelId="{E57B9B35-099D-4C96-9389-1FA76316B369}" type="parTrans" cxnId="{A68CA1FD-DC60-4999-AAA4-C0C40267B73A}">
      <dgm:prSet/>
      <dgm:spPr/>
      <dgm:t>
        <a:bodyPr/>
        <a:lstStyle/>
        <a:p>
          <a:endParaRPr lang="en-US"/>
        </a:p>
      </dgm:t>
    </dgm:pt>
    <dgm:pt modelId="{6AA0C52A-CC22-40FF-B579-E34245C04AF8}" type="sibTrans" cxnId="{A68CA1FD-DC60-4999-AAA4-C0C40267B73A}">
      <dgm:prSet/>
      <dgm:spPr/>
      <dgm:t>
        <a:bodyPr/>
        <a:lstStyle/>
        <a:p>
          <a:endParaRPr lang="en-US"/>
        </a:p>
      </dgm:t>
    </dgm:pt>
    <dgm:pt modelId="{17F9B234-26E7-4023-AB09-9F9B8473A530}">
      <dgm:prSet/>
      <dgm:spPr/>
      <dgm:t>
        <a:bodyPr/>
        <a:lstStyle/>
        <a:p>
          <a:r>
            <a:rPr lang="en-US"/>
            <a:t>Digital exclusion</a:t>
          </a:r>
        </a:p>
      </dgm:t>
    </dgm:pt>
    <dgm:pt modelId="{B53BA312-1C45-43E4-83B4-37016313F4BD}" type="parTrans" cxnId="{D6AB1789-A62F-4065-A781-A706D68B57B7}">
      <dgm:prSet/>
      <dgm:spPr/>
      <dgm:t>
        <a:bodyPr/>
        <a:lstStyle/>
        <a:p>
          <a:endParaRPr lang="en-US"/>
        </a:p>
      </dgm:t>
    </dgm:pt>
    <dgm:pt modelId="{6B73E4DE-0919-4964-99F7-54C1B569A496}" type="sibTrans" cxnId="{D6AB1789-A62F-4065-A781-A706D68B57B7}">
      <dgm:prSet/>
      <dgm:spPr/>
      <dgm:t>
        <a:bodyPr/>
        <a:lstStyle/>
        <a:p>
          <a:endParaRPr lang="en-US"/>
        </a:p>
      </dgm:t>
    </dgm:pt>
    <dgm:pt modelId="{49A4882F-3525-4D6F-8B9A-D9ACE8CF3F69}">
      <dgm:prSet/>
      <dgm:spPr/>
      <dgm:t>
        <a:bodyPr/>
        <a:lstStyle/>
        <a:p>
          <a:r>
            <a:rPr lang="en-US"/>
            <a:t>Health inequalities</a:t>
          </a:r>
        </a:p>
      </dgm:t>
    </dgm:pt>
    <dgm:pt modelId="{F3EC96EC-FB27-481F-A9BE-8E89429E7DC4}" type="parTrans" cxnId="{18CEEB50-216B-4156-87E1-C9B35697AD1C}">
      <dgm:prSet/>
      <dgm:spPr/>
      <dgm:t>
        <a:bodyPr/>
        <a:lstStyle/>
        <a:p>
          <a:endParaRPr lang="en-US"/>
        </a:p>
      </dgm:t>
    </dgm:pt>
    <dgm:pt modelId="{ED855C38-A24D-4D07-B60F-5B82A2035716}" type="sibTrans" cxnId="{18CEEB50-216B-4156-87E1-C9B35697AD1C}">
      <dgm:prSet/>
      <dgm:spPr/>
      <dgm:t>
        <a:bodyPr/>
        <a:lstStyle/>
        <a:p>
          <a:endParaRPr lang="en-US"/>
        </a:p>
      </dgm:t>
    </dgm:pt>
    <dgm:pt modelId="{B1381D10-CDC0-47C2-9B03-4212FFF56113}">
      <dgm:prSet/>
      <dgm:spPr/>
      <dgm:t>
        <a:bodyPr/>
        <a:lstStyle/>
        <a:p>
          <a:r>
            <a:rPr lang="en-US"/>
            <a:t>Staff retention</a:t>
          </a:r>
        </a:p>
      </dgm:t>
    </dgm:pt>
    <dgm:pt modelId="{37C88C72-981B-442B-9843-64636A4EBAD0}" type="parTrans" cxnId="{E6183A22-BA7D-413E-BACB-15345D76A1DB}">
      <dgm:prSet/>
      <dgm:spPr/>
      <dgm:t>
        <a:bodyPr/>
        <a:lstStyle/>
        <a:p>
          <a:endParaRPr lang="en-US"/>
        </a:p>
      </dgm:t>
    </dgm:pt>
    <dgm:pt modelId="{E88685DA-C774-45E7-A7D5-79265133C6B2}" type="sibTrans" cxnId="{E6183A22-BA7D-413E-BACB-15345D76A1DB}">
      <dgm:prSet/>
      <dgm:spPr/>
      <dgm:t>
        <a:bodyPr/>
        <a:lstStyle/>
        <a:p>
          <a:endParaRPr lang="en-US"/>
        </a:p>
      </dgm:t>
    </dgm:pt>
    <dgm:pt modelId="{C9F0A2A8-2106-429A-B2E7-5D898466B9C5}">
      <dgm:prSet/>
      <dgm:spPr/>
      <dgm:t>
        <a:bodyPr/>
        <a:lstStyle/>
        <a:p>
          <a:r>
            <a:rPr lang="en-US"/>
            <a:t>Carer wellbeing</a:t>
          </a:r>
        </a:p>
      </dgm:t>
    </dgm:pt>
    <dgm:pt modelId="{6024186F-47E2-47B3-8DD8-460DA472ED60}" type="parTrans" cxnId="{DFA1D7F1-9BA2-4F62-AB6C-2C350AE567AF}">
      <dgm:prSet/>
      <dgm:spPr/>
      <dgm:t>
        <a:bodyPr/>
        <a:lstStyle/>
        <a:p>
          <a:endParaRPr lang="en-US"/>
        </a:p>
      </dgm:t>
    </dgm:pt>
    <dgm:pt modelId="{15AE1927-1767-4F53-AA52-86A127593C03}" type="sibTrans" cxnId="{DFA1D7F1-9BA2-4F62-AB6C-2C350AE567AF}">
      <dgm:prSet/>
      <dgm:spPr/>
      <dgm:t>
        <a:bodyPr/>
        <a:lstStyle/>
        <a:p>
          <a:endParaRPr lang="en-US"/>
        </a:p>
      </dgm:t>
    </dgm:pt>
    <dgm:pt modelId="{CBEF1967-C114-4395-8B8F-23B4F34FE577}">
      <dgm:prSet/>
      <dgm:spPr/>
      <dgm:t>
        <a:bodyPr/>
        <a:lstStyle/>
        <a:p>
          <a:r>
            <a:rPr lang="en-US"/>
            <a:t>Social isolation</a:t>
          </a:r>
        </a:p>
      </dgm:t>
    </dgm:pt>
    <dgm:pt modelId="{077BB036-F2D6-4A58-BC86-E79CD10ED67E}" type="parTrans" cxnId="{1F698756-86A5-488F-A10E-A662A96C0CFA}">
      <dgm:prSet/>
      <dgm:spPr/>
      <dgm:t>
        <a:bodyPr/>
        <a:lstStyle/>
        <a:p>
          <a:endParaRPr lang="en-US"/>
        </a:p>
      </dgm:t>
    </dgm:pt>
    <dgm:pt modelId="{347D0FF1-A36F-42F3-BC97-402ACD464D44}" type="sibTrans" cxnId="{1F698756-86A5-488F-A10E-A662A96C0CFA}">
      <dgm:prSet/>
      <dgm:spPr/>
      <dgm:t>
        <a:bodyPr/>
        <a:lstStyle/>
        <a:p>
          <a:endParaRPr lang="en-US"/>
        </a:p>
      </dgm:t>
    </dgm:pt>
    <dgm:pt modelId="{46FC812E-275B-4D57-A32B-F20900BDAEB6}">
      <dgm:prSet/>
      <dgm:spPr/>
      <dgm:t>
        <a:bodyPr/>
        <a:lstStyle/>
        <a:p>
          <a:r>
            <a:rPr lang="en-US"/>
            <a:t>School attendance</a:t>
          </a:r>
        </a:p>
      </dgm:t>
    </dgm:pt>
    <dgm:pt modelId="{4B9E7614-D1E0-4DD0-BFE3-C0B79EAB38CF}" type="parTrans" cxnId="{B4D1E959-6C28-4C9E-93CE-B80DF2B6F1E3}">
      <dgm:prSet/>
      <dgm:spPr/>
      <dgm:t>
        <a:bodyPr/>
        <a:lstStyle/>
        <a:p>
          <a:endParaRPr lang="en-US"/>
        </a:p>
      </dgm:t>
    </dgm:pt>
    <dgm:pt modelId="{18894BBD-5148-412E-A1A2-C4DFDBAA0E79}" type="sibTrans" cxnId="{B4D1E959-6C28-4C9E-93CE-B80DF2B6F1E3}">
      <dgm:prSet/>
      <dgm:spPr/>
      <dgm:t>
        <a:bodyPr/>
        <a:lstStyle/>
        <a:p>
          <a:endParaRPr lang="en-US"/>
        </a:p>
      </dgm:t>
    </dgm:pt>
    <dgm:pt modelId="{89B4D180-460B-4ED3-A64F-AA29A3270CB1}">
      <dgm:prSet/>
      <dgm:spPr/>
      <dgm:t>
        <a:bodyPr/>
        <a:lstStyle/>
        <a:p>
          <a:r>
            <a:rPr lang="en-US"/>
            <a:t>Mental health access</a:t>
          </a:r>
        </a:p>
      </dgm:t>
    </dgm:pt>
    <dgm:pt modelId="{1EB8D380-7994-46AD-99C6-EBA8F40BD4DB}" type="parTrans" cxnId="{AF1BCB3B-5725-43AA-BA5F-A29B2287DEEB}">
      <dgm:prSet/>
      <dgm:spPr/>
      <dgm:t>
        <a:bodyPr/>
        <a:lstStyle/>
        <a:p>
          <a:endParaRPr lang="en-US"/>
        </a:p>
      </dgm:t>
    </dgm:pt>
    <dgm:pt modelId="{140E1F6E-E50D-4B3E-982D-F4E3EB9ECAE7}" type="sibTrans" cxnId="{AF1BCB3B-5725-43AA-BA5F-A29B2287DEEB}">
      <dgm:prSet/>
      <dgm:spPr/>
      <dgm:t>
        <a:bodyPr/>
        <a:lstStyle/>
        <a:p>
          <a:endParaRPr lang="en-US"/>
        </a:p>
      </dgm:t>
    </dgm:pt>
    <dgm:pt modelId="{D91CF754-3B5F-4999-A5AB-78A11E3CD87A}">
      <dgm:prSet/>
      <dgm:spPr/>
      <dgm:t>
        <a:bodyPr/>
        <a:lstStyle/>
        <a:p>
          <a:r>
            <a:rPr lang="en-US"/>
            <a:t>Access barriers</a:t>
          </a:r>
        </a:p>
      </dgm:t>
    </dgm:pt>
    <dgm:pt modelId="{BDAA642D-26A4-47E7-832D-7436FBA435F5}" type="parTrans" cxnId="{49974822-1199-4675-894D-4A0A5C4CF580}">
      <dgm:prSet/>
      <dgm:spPr/>
      <dgm:t>
        <a:bodyPr/>
        <a:lstStyle/>
        <a:p>
          <a:endParaRPr lang="en-US"/>
        </a:p>
      </dgm:t>
    </dgm:pt>
    <dgm:pt modelId="{BB8FE315-506C-427D-A0B6-EB568314BE83}" type="sibTrans" cxnId="{49974822-1199-4675-894D-4A0A5C4CF580}">
      <dgm:prSet/>
      <dgm:spPr/>
      <dgm:t>
        <a:bodyPr/>
        <a:lstStyle/>
        <a:p>
          <a:endParaRPr lang="en-US"/>
        </a:p>
      </dgm:t>
    </dgm:pt>
    <dgm:pt modelId="{39F19F12-C110-472F-89D5-4AD9C4F72D92}">
      <dgm:prSet/>
      <dgm:spPr/>
      <dgm:t>
        <a:bodyPr/>
        <a:lstStyle/>
        <a:p>
          <a:r>
            <a:rPr lang="en-US"/>
            <a:t>Cost of living impacts</a:t>
          </a:r>
        </a:p>
      </dgm:t>
    </dgm:pt>
    <dgm:pt modelId="{ECD6523C-C190-4EA9-8F76-B2BF53D71517}" type="parTrans" cxnId="{6C02CB4C-1571-43D9-960C-0A37D2EEF879}">
      <dgm:prSet/>
      <dgm:spPr/>
      <dgm:t>
        <a:bodyPr/>
        <a:lstStyle/>
        <a:p>
          <a:endParaRPr lang="en-US"/>
        </a:p>
      </dgm:t>
    </dgm:pt>
    <dgm:pt modelId="{D9F06777-8722-4497-9EDC-1A54FEF05C6E}" type="sibTrans" cxnId="{6C02CB4C-1571-43D9-960C-0A37D2EEF879}">
      <dgm:prSet/>
      <dgm:spPr/>
      <dgm:t>
        <a:bodyPr/>
        <a:lstStyle/>
        <a:p>
          <a:endParaRPr lang="en-US"/>
        </a:p>
      </dgm:t>
    </dgm:pt>
    <dgm:pt modelId="{B5C95290-51D7-4F02-BBC7-28EDFE359ECD}" type="pres">
      <dgm:prSet presAssocID="{13815E0C-1483-4949-BC85-27534E83E23C}" presName="diagram" presStyleCnt="0">
        <dgm:presLayoutVars>
          <dgm:dir/>
          <dgm:resizeHandles val="exact"/>
        </dgm:presLayoutVars>
      </dgm:prSet>
      <dgm:spPr/>
    </dgm:pt>
    <dgm:pt modelId="{FE4D5E56-062C-4A0A-B51C-BE7EEEB3F4EC}" type="pres">
      <dgm:prSet presAssocID="{17ACEB7E-9441-443A-89B8-186F5FC3A122}" presName="node" presStyleLbl="node1" presStyleIdx="0" presStyleCnt="10">
        <dgm:presLayoutVars>
          <dgm:bulletEnabled val="1"/>
        </dgm:presLayoutVars>
      </dgm:prSet>
      <dgm:spPr/>
    </dgm:pt>
    <dgm:pt modelId="{DDA898A7-4465-4D65-8E4C-E7CA7BB79BBF}" type="pres">
      <dgm:prSet presAssocID="{6AA0C52A-CC22-40FF-B579-E34245C04AF8}" presName="sibTrans" presStyleCnt="0"/>
      <dgm:spPr/>
    </dgm:pt>
    <dgm:pt modelId="{45B16307-5DEF-462B-81A3-E81B6BC68C64}" type="pres">
      <dgm:prSet presAssocID="{17F9B234-26E7-4023-AB09-9F9B8473A530}" presName="node" presStyleLbl="node1" presStyleIdx="1" presStyleCnt="10">
        <dgm:presLayoutVars>
          <dgm:bulletEnabled val="1"/>
        </dgm:presLayoutVars>
      </dgm:prSet>
      <dgm:spPr/>
    </dgm:pt>
    <dgm:pt modelId="{C22C794E-9E20-485B-B5D6-E6A17B6D6B8A}" type="pres">
      <dgm:prSet presAssocID="{6B73E4DE-0919-4964-99F7-54C1B569A496}" presName="sibTrans" presStyleCnt="0"/>
      <dgm:spPr/>
    </dgm:pt>
    <dgm:pt modelId="{2A56E62D-E134-4C19-B951-9DFC0ED0BBEE}" type="pres">
      <dgm:prSet presAssocID="{49A4882F-3525-4D6F-8B9A-D9ACE8CF3F69}" presName="node" presStyleLbl="node1" presStyleIdx="2" presStyleCnt="10">
        <dgm:presLayoutVars>
          <dgm:bulletEnabled val="1"/>
        </dgm:presLayoutVars>
      </dgm:prSet>
      <dgm:spPr/>
    </dgm:pt>
    <dgm:pt modelId="{9A5369C5-65F5-4437-AC5F-5EF42DB83C5F}" type="pres">
      <dgm:prSet presAssocID="{ED855C38-A24D-4D07-B60F-5B82A2035716}" presName="sibTrans" presStyleCnt="0"/>
      <dgm:spPr/>
    </dgm:pt>
    <dgm:pt modelId="{D2B6B52B-2535-49EB-8678-D369B5E3E3B2}" type="pres">
      <dgm:prSet presAssocID="{B1381D10-CDC0-47C2-9B03-4212FFF56113}" presName="node" presStyleLbl="node1" presStyleIdx="3" presStyleCnt="10">
        <dgm:presLayoutVars>
          <dgm:bulletEnabled val="1"/>
        </dgm:presLayoutVars>
      </dgm:prSet>
      <dgm:spPr/>
    </dgm:pt>
    <dgm:pt modelId="{FAE082BA-67C0-4616-BC53-BED6C89B1A4D}" type="pres">
      <dgm:prSet presAssocID="{E88685DA-C774-45E7-A7D5-79265133C6B2}" presName="sibTrans" presStyleCnt="0"/>
      <dgm:spPr/>
    </dgm:pt>
    <dgm:pt modelId="{7B8A924E-0251-4440-9146-9F7B80F750A0}" type="pres">
      <dgm:prSet presAssocID="{C9F0A2A8-2106-429A-B2E7-5D898466B9C5}" presName="node" presStyleLbl="node1" presStyleIdx="4" presStyleCnt="10">
        <dgm:presLayoutVars>
          <dgm:bulletEnabled val="1"/>
        </dgm:presLayoutVars>
      </dgm:prSet>
      <dgm:spPr/>
    </dgm:pt>
    <dgm:pt modelId="{DBB87A8A-2FEE-4EE7-BD8E-86B810F59EF5}" type="pres">
      <dgm:prSet presAssocID="{15AE1927-1767-4F53-AA52-86A127593C03}" presName="sibTrans" presStyleCnt="0"/>
      <dgm:spPr/>
    </dgm:pt>
    <dgm:pt modelId="{D4358854-1261-420A-8286-1CDD8F21EC6A}" type="pres">
      <dgm:prSet presAssocID="{CBEF1967-C114-4395-8B8F-23B4F34FE577}" presName="node" presStyleLbl="node1" presStyleIdx="5" presStyleCnt="10">
        <dgm:presLayoutVars>
          <dgm:bulletEnabled val="1"/>
        </dgm:presLayoutVars>
      </dgm:prSet>
      <dgm:spPr/>
    </dgm:pt>
    <dgm:pt modelId="{B21ADF4D-A2FA-47B1-91B4-BD390F7BBB6B}" type="pres">
      <dgm:prSet presAssocID="{347D0FF1-A36F-42F3-BC97-402ACD464D44}" presName="sibTrans" presStyleCnt="0"/>
      <dgm:spPr/>
    </dgm:pt>
    <dgm:pt modelId="{514CE996-3D17-458E-8F20-BC7F3B36FCDA}" type="pres">
      <dgm:prSet presAssocID="{46FC812E-275B-4D57-A32B-F20900BDAEB6}" presName="node" presStyleLbl="node1" presStyleIdx="6" presStyleCnt="10">
        <dgm:presLayoutVars>
          <dgm:bulletEnabled val="1"/>
        </dgm:presLayoutVars>
      </dgm:prSet>
      <dgm:spPr/>
    </dgm:pt>
    <dgm:pt modelId="{EA09A2E9-B6DB-42E3-939D-6BEC3C6A3C56}" type="pres">
      <dgm:prSet presAssocID="{18894BBD-5148-412E-A1A2-C4DFDBAA0E79}" presName="sibTrans" presStyleCnt="0"/>
      <dgm:spPr/>
    </dgm:pt>
    <dgm:pt modelId="{97AE4F16-D65D-43F1-A50F-EC0930AE403F}" type="pres">
      <dgm:prSet presAssocID="{89B4D180-460B-4ED3-A64F-AA29A3270CB1}" presName="node" presStyleLbl="node1" presStyleIdx="7" presStyleCnt="10">
        <dgm:presLayoutVars>
          <dgm:bulletEnabled val="1"/>
        </dgm:presLayoutVars>
      </dgm:prSet>
      <dgm:spPr/>
    </dgm:pt>
    <dgm:pt modelId="{84E34352-BD53-450A-8B5A-BB029F5B5917}" type="pres">
      <dgm:prSet presAssocID="{140E1F6E-E50D-4B3E-982D-F4E3EB9ECAE7}" presName="sibTrans" presStyleCnt="0"/>
      <dgm:spPr/>
    </dgm:pt>
    <dgm:pt modelId="{7B4C3D0E-72D3-411E-8C79-D5A85535B37B}" type="pres">
      <dgm:prSet presAssocID="{D91CF754-3B5F-4999-A5AB-78A11E3CD87A}" presName="node" presStyleLbl="node1" presStyleIdx="8" presStyleCnt="10">
        <dgm:presLayoutVars>
          <dgm:bulletEnabled val="1"/>
        </dgm:presLayoutVars>
      </dgm:prSet>
      <dgm:spPr/>
    </dgm:pt>
    <dgm:pt modelId="{5DFEBFB1-D704-4FCB-A407-7EF4A3C96659}" type="pres">
      <dgm:prSet presAssocID="{BB8FE315-506C-427D-A0B6-EB568314BE83}" presName="sibTrans" presStyleCnt="0"/>
      <dgm:spPr/>
    </dgm:pt>
    <dgm:pt modelId="{161E9114-7C9D-4EB4-8FCE-9A137D969709}" type="pres">
      <dgm:prSet presAssocID="{39F19F12-C110-472F-89D5-4AD9C4F72D92}" presName="node" presStyleLbl="node1" presStyleIdx="9" presStyleCnt="10">
        <dgm:presLayoutVars>
          <dgm:bulletEnabled val="1"/>
        </dgm:presLayoutVars>
      </dgm:prSet>
      <dgm:spPr/>
    </dgm:pt>
  </dgm:ptLst>
  <dgm:cxnLst>
    <dgm:cxn modelId="{12638F05-1F6A-48C7-B69F-EF40C8038B62}" type="presOf" srcId="{49A4882F-3525-4D6F-8B9A-D9ACE8CF3F69}" destId="{2A56E62D-E134-4C19-B951-9DFC0ED0BBEE}" srcOrd="0" destOrd="0" presId="urn:microsoft.com/office/officeart/2005/8/layout/default"/>
    <dgm:cxn modelId="{E6183A22-BA7D-413E-BACB-15345D76A1DB}" srcId="{13815E0C-1483-4949-BC85-27534E83E23C}" destId="{B1381D10-CDC0-47C2-9B03-4212FFF56113}" srcOrd="3" destOrd="0" parTransId="{37C88C72-981B-442B-9843-64636A4EBAD0}" sibTransId="{E88685DA-C774-45E7-A7D5-79265133C6B2}"/>
    <dgm:cxn modelId="{49974822-1199-4675-894D-4A0A5C4CF580}" srcId="{13815E0C-1483-4949-BC85-27534E83E23C}" destId="{D91CF754-3B5F-4999-A5AB-78A11E3CD87A}" srcOrd="8" destOrd="0" parTransId="{BDAA642D-26A4-47E7-832D-7436FBA435F5}" sibTransId="{BB8FE315-506C-427D-A0B6-EB568314BE83}"/>
    <dgm:cxn modelId="{E68D6D39-6917-4B82-8028-0718BC09A49D}" type="presOf" srcId="{17F9B234-26E7-4023-AB09-9F9B8473A530}" destId="{45B16307-5DEF-462B-81A3-E81B6BC68C64}" srcOrd="0" destOrd="0" presId="urn:microsoft.com/office/officeart/2005/8/layout/default"/>
    <dgm:cxn modelId="{AF1BCB3B-5725-43AA-BA5F-A29B2287DEEB}" srcId="{13815E0C-1483-4949-BC85-27534E83E23C}" destId="{89B4D180-460B-4ED3-A64F-AA29A3270CB1}" srcOrd="7" destOrd="0" parTransId="{1EB8D380-7994-46AD-99C6-EBA8F40BD4DB}" sibTransId="{140E1F6E-E50D-4B3E-982D-F4E3EB9ECAE7}"/>
    <dgm:cxn modelId="{3777C03D-F488-4F80-99B1-BE53204A1EC7}" type="presOf" srcId="{C9F0A2A8-2106-429A-B2E7-5D898466B9C5}" destId="{7B8A924E-0251-4440-9146-9F7B80F750A0}" srcOrd="0" destOrd="0" presId="urn:microsoft.com/office/officeart/2005/8/layout/default"/>
    <dgm:cxn modelId="{5089ED3F-5B8F-4542-A92A-C7D9A5BF8E87}" type="presOf" srcId="{46FC812E-275B-4D57-A32B-F20900BDAEB6}" destId="{514CE996-3D17-458E-8F20-BC7F3B36FCDA}" srcOrd="0" destOrd="0" presId="urn:microsoft.com/office/officeart/2005/8/layout/default"/>
    <dgm:cxn modelId="{58A34E60-8111-4E01-B0A8-B6B2C2427B52}" type="presOf" srcId="{CBEF1967-C114-4395-8B8F-23B4F34FE577}" destId="{D4358854-1261-420A-8286-1CDD8F21EC6A}" srcOrd="0" destOrd="0" presId="urn:microsoft.com/office/officeart/2005/8/layout/default"/>
    <dgm:cxn modelId="{6C02CB4C-1571-43D9-960C-0A37D2EEF879}" srcId="{13815E0C-1483-4949-BC85-27534E83E23C}" destId="{39F19F12-C110-472F-89D5-4AD9C4F72D92}" srcOrd="9" destOrd="0" parTransId="{ECD6523C-C190-4EA9-8F76-B2BF53D71517}" sibTransId="{D9F06777-8722-4497-9EDC-1A54FEF05C6E}"/>
    <dgm:cxn modelId="{2A17CB6E-3390-4D37-9718-56A8867747CD}" type="presOf" srcId="{39F19F12-C110-472F-89D5-4AD9C4F72D92}" destId="{161E9114-7C9D-4EB4-8FCE-9A137D969709}" srcOrd="0" destOrd="0" presId="urn:microsoft.com/office/officeart/2005/8/layout/default"/>
    <dgm:cxn modelId="{18CEEB50-216B-4156-87E1-C9B35697AD1C}" srcId="{13815E0C-1483-4949-BC85-27534E83E23C}" destId="{49A4882F-3525-4D6F-8B9A-D9ACE8CF3F69}" srcOrd="2" destOrd="0" parTransId="{F3EC96EC-FB27-481F-A9BE-8E89429E7DC4}" sibTransId="{ED855C38-A24D-4D07-B60F-5B82A2035716}"/>
    <dgm:cxn modelId="{1F698756-86A5-488F-A10E-A662A96C0CFA}" srcId="{13815E0C-1483-4949-BC85-27534E83E23C}" destId="{CBEF1967-C114-4395-8B8F-23B4F34FE577}" srcOrd="5" destOrd="0" parTransId="{077BB036-F2D6-4A58-BC86-E79CD10ED67E}" sibTransId="{347D0FF1-A36F-42F3-BC97-402ACD464D44}"/>
    <dgm:cxn modelId="{B4D1E959-6C28-4C9E-93CE-B80DF2B6F1E3}" srcId="{13815E0C-1483-4949-BC85-27534E83E23C}" destId="{46FC812E-275B-4D57-A32B-F20900BDAEB6}" srcOrd="6" destOrd="0" parTransId="{4B9E7614-D1E0-4DD0-BFE3-C0B79EAB38CF}" sibTransId="{18894BBD-5148-412E-A1A2-C4DFDBAA0E79}"/>
    <dgm:cxn modelId="{A4201284-FBE9-4727-BBF3-78CE3246ECB2}" type="presOf" srcId="{89B4D180-460B-4ED3-A64F-AA29A3270CB1}" destId="{97AE4F16-D65D-43F1-A50F-EC0930AE403F}" srcOrd="0" destOrd="0" presId="urn:microsoft.com/office/officeart/2005/8/layout/default"/>
    <dgm:cxn modelId="{D6AB1789-A62F-4065-A781-A706D68B57B7}" srcId="{13815E0C-1483-4949-BC85-27534E83E23C}" destId="{17F9B234-26E7-4023-AB09-9F9B8473A530}" srcOrd="1" destOrd="0" parTransId="{B53BA312-1C45-43E4-83B4-37016313F4BD}" sibTransId="{6B73E4DE-0919-4964-99F7-54C1B569A496}"/>
    <dgm:cxn modelId="{E5764489-EA1E-431E-AF14-50761400750D}" type="presOf" srcId="{D91CF754-3B5F-4999-A5AB-78A11E3CD87A}" destId="{7B4C3D0E-72D3-411E-8C79-D5A85535B37B}" srcOrd="0" destOrd="0" presId="urn:microsoft.com/office/officeart/2005/8/layout/default"/>
    <dgm:cxn modelId="{B63A2CAC-E14A-4FA7-B920-2A5C271190AD}" type="presOf" srcId="{17ACEB7E-9441-443A-89B8-186F5FC3A122}" destId="{FE4D5E56-062C-4A0A-B51C-BE7EEEB3F4EC}" srcOrd="0" destOrd="0" presId="urn:microsoft.com/office/officeart/2005/8/layout/default"/>
    <dgm:cxn modelId="{DFA1D7F1-9BA2-4F62-AB6C-2C350AE567AF}" srcId="{13815E0C-1483-4949-BC85-27534E83E23C}" destId="{C9F0A2A8-2106-429A-B2E7-5D898466B9C5}" srcOrd="4" destOrd="0" parTransId="{6024186F-47E2-47B3-8DD8-460DA472ED60}" sibTransId="{15AE1927-1767-4F53-AA52-86A127593C03}"/>
    <dgm:cxn modelId="{B94906F5-CF4C-4935-8D08-F8BA46046688}" type="presOf" srcId="{13815E0C-1483-4949-BC85-27534E83E23C}" destId="{B5C95290-51D7-4F02-BBC7-28EDFE359ECD}" srcOrd="0" destOrd="0" presId="urn:microsoft.com/office/officeart/2005/8/layout/default"/>
    <dgm:cxn modelId="{12B027F9-4BFD-4A9C-9C64-1EFE725D10A1}" type="presOf" srcId="{B1381D10-CDC0-47C2-9B03-4212FFF56113}" destId="{D2B6B52B-2535-49EB-8678-D369B5E3E3B2}" srcOrd="0" destOrd="0" presId="urn:microsoft.com/office/officeart/2005/8/layout/default"/>
    <dgm:cxn modelId="{A68CA1FD-DC60-4999-AAA4-C0C40267B73A}" srcId="{13815E0C-1483-4949-BC85-27534E83E23C}" destId="{17ACEB7E-9441-443A-89B8-186F5FC3A122}" srcOrd="0" destOrd="0" parTransId="{E57B9B35-099D-4C96-9389-1FA76316B369}" sibTransId="{6AA0C52A-CC22-40FF-B579-E34245C04AF8}"/>
    <dgm:cxn modelId="{71153773-8947-4C9B-8481-FAE3FB4B58F7}" type="presParOf" srcId="{B5C95290-51D7-4F02-BBC7-28EDFE359ECD}" destId="{FE4D5E56-062C-4A0A-B51C-BE7EEEB3F4EC}" srcOrd="0" destOrd="0" presId="urn:microsoft.com/office/officeart/2005/8/layout/default"/>
    <dgm:cxn modelId="{157B5C7B-49F4-497B-B619-8575455E48E6}" type="presParOf" srcId="{B5C95290-51D7-4F02-BBC7-28EDFE359ECD}" destId="{DDA898A7-4465-4D65-8E4C-E7CA7BB79BBF}" srcOrd="1" destOrd="0" presId="urn:microsoft.com/office/officeart/2005/8/layout/default"/>
    <dgm:cxn modelId="{FB192787-A071-4ADE-8EAC-FD629BB3418E}" type="presParOf" srcId="{B5C95290-51D7-4F02-BBC7-28EDFE359ECD}" destId="{45B16307-5DEF-462B-81A3-E81B6BC68C64}" srcOrd="2" destOrd="0" presId="urn:microsoft.com/office/officeart/2005/8/layout/default"/>
    <dgm:cxn modelId="{2D69DB38-AC55-4131-A6EA-2256C5D36ACE}" type="presParOf" srcId="{B5C95290-51D7-4F02-BBC7-28EDFE359ECD}" destId="{C22C794E-9E20-485B-B5D6-E6A17B6D6B8A}" srcOrd="3" destOrd="0" presId="urn:microsoft.com/office/officeart/2005/8/layout/default"/>
    <dgm:cxn modelId="{6CB24934-C4A3-45CC-A267-F4F208ADB3F9}" type="presParOf" srcId="{B5C95290-51D7-4F02-BBC7-28EDFE359ECD}" destId="{2A56E62D-E134-4C19-B951-9DFC0ED0BBEE}" srcOrd="4" destOrd="0" presId="urn:microsoft.com/office/officeart/2005/8/layout/default"/>
    <dgm:cxn modelId="{650BDC94-E652-4AF9-A0C9-AA570D27133C}" type="presParOf" srcId="{B5C95290-51D7-4F02-BBC7-28EDFE359ECD}" destId="{9A5369C5-65F5-4437-AC5F-5EF42DB83C5F}" srcOrd="5" destOrd="0" presId="urn:microsoft.com/office/officeart/2005/8/layout/default"/>
    <dgm:cxn modelId="{2C3FD458-A89C-41AB-AE03-85DE9CDCC7A9}" type="presParOf" srcId="{B5C95290-51D7-4F02-BBC7-28EDFE359ECD}" destId="{D2B6B52B-2535-49EB-8678-D369B5E3E3B2}" srcOrd="6" destOrd="0" presId="urn:microsoft.com/office/officeart/2005/8/layout/default"/>
    <dgm:cxn modelId="{5BAF825B-E194-4BEB-87C3-119321443A57}" type="presParOf" srcId="{B5C95290-51D7-4F02-BBC7-28EDFE359ECD}" destId="{FAE082BA-67C0-4616-BC53-BED6C89B1A4D}" srcOrd="7" destOrd="0" presId="urn:microsoft.com/office/officeart/2005/8/layout/default"/>
    <dgm:cxn modelId="{B8602997-C2E6-4080-A702-F2C4E94B971B}" type="presParOf" srcId="{B5C95290-51D7-4F02-BBC7-28EDFE359ECD}" destId="{7B8A924E-0251-4440-9146-9F7B80F750A0}" srcOrd="8" destOrd="0" presId="urn:microsoft.com/office/officeart/2005/8/layout/default"/>
    <dgm:cxn modelId="{0DEA6499-B674-4087-BCBD-5A2F2C22EEBF}" type="presParOf" srcId="{B5C95290-51D7-4F02-BBC7-28EDFE359ECD}" destId="{DBB87A8A-2FEE-4EE7-BD8E-86B810F59EF5}" srcOrd="9" destOrd="0" presId="urn:microsoft.com/office/officeart/2005/8/layout/default"/>
    <dgm:cxn modelId="{D1B9D059-3F9C-45C9-94EC-FB68D0A94CA0}" type="presParOf" srcId="{B5C95290-51D7-4F02-BBC7-28EDFE359ECD}" destId="{D4358854-1261-420A-8286-1CDD8F21EC6A}" srcOrd="10" destOrd="0" presId="urn:microsoft.com/office/officeart/2005/8/layout/default"/>
    <dgm:cxn modelId="{A8BF05F8-3CE2-495B-AD50-C4A294AD77AD}" type="presParOf" srcId="{B5C95290-51D7-4F02-BBC7-28EDFE359ECD}" destId="{B21ADF4D-A2FA-47B1-91B4-BD390F7BBB6B}" srcOrd="11" destOrd="0" presId="urn:microsoft.com/office/officeart/2005/8/layout/default"/>
    <dgm:cxn modelId="{AC94E02F-47DA-4F23-9C32-B3B8F393B717}" type="presParOf" srcId="{B5C95290-51D7-4F02-BBC7-28EDFE359ECD}" destId="{514CE996-3D17-458E-8F20-BC7F3B36FCDA}" srcOrd="12" destOrd="0" presId="urn:microsoft.com/office/officeart/2005/8/layout/default"/>
    <dgm:cxn modelId="{4689AEC5-E529-4BC7-A522-742653794797}" type="presParOf" srcId="{B5C95290-51D7-4F02-BBC7-28EDFE359ECD}" destId="{EA09A2E9-B6DB-42E3-939D-6BEC3C6A3C56}" srcOrd="13" destOrd="0" presId="urn:microsoft.com/office/officeart/2005/8/layout/default"/>
    <dgm:cxn modelId="{1D9EF8F2-D599-45B6-8C74-1215EBEE679E}" type="presParOf" srcId="{B5C95290-51D7-4F02-BBC7-28EDFE359ECD}" destId="{97AE4F16-D65D-43F1-A50F-EC0930AE403F}" srcOrd="14" destOrd="0" presId="urn:microsoft.com/office/officeart/2005/8/layout/default"/>
    <dgm:cxn modelId="{D579D5B1-5376-4B77-B56D-68C2CC476CE7}" type="presParOf" srcId="{B5C95290-51D7-4F02-BBC7-28EDFE359ECD}" destId="{84E34352-BD53-450A-8B5A-BB029F5B5917}" srcOrd="15" destOrd="0" presId="urn:microsoft.com/office/officeart/2005/8/layout/default"/>
    <dgm:cxn modelId="{DB5D425B-53AB-44AB-B3D4-4FDC736F9B5D}" type="presParOf" srcId="{B5C95290-51D7-4F02-BBC7-28EDFE359ECD}" destId="{7B4C3D0E-72D3-411E-8C79-D5A85535B37B}" srcOrd="16" destOrd="0" presId="urn:microsoft.com/office/officeart/2005/8/layout/default"/>
    <dgm:cxn modelId="{26D1402B-77AE-46B4-BB0B-C8528AA27065}" type="presParOf" srcId="{B5C95290-51D7-4F02-BBC7-28EDFE359ECD}" destId="{5DFEBFB1-D704-4FCB-A407-7EF4A3C96659}" srcOrd="17" destOrd="0" presId="urn:microsoft.com/office/officeart/2005/8/layout/default"/>
    <dgm:cxn modelId="{C6A2D736-AE67-4746-AA26-95CB9E7E6871}" type="presParOf" srcId="{B5C95290-51D7-4F02-BBC7-28EDFE359ECD}" destId="{161E9114-7C9D-4EB4-8FCE-9A137D969709}" srcOrd="1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DA2AD869-A570-445F-AD50-895779A719F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B510CB2-EFFF-4F4A-A4E1-5A3354A1334A}">
      <dgm:prSet/>
      <dgm:spPr/>
      <dgm:t>
        <a:bodyPr/>
        <a:lstStyle/>
        <a:p>
          <a:r>
            <a:rPr lang="en-US"/>
            <a:t>Where do you think you fit? </a:t>
          </a:r>
        </a:p>
      </dgm:t>
    </dgm:pt>
    <dgm:pt modelId="{38432ED0-6ECE-4C26-A013-1C00C942148A}" type="parTrans" cxnId="{50ABC43C-C7A2-4EE9-A0D0-BF889817FF02}">
      <dgm:prSet/>
      <dgm:spPr/>
      <dgm:t>
        <a:bodyPr/>
        <a:lstStyle/>
        <a:p>
          <a:endParaRPr lang="en-US"/>
        </a:p>
      </dgm:t>
    </dgm:pt>
    <dgm:pt modelId="{487DAADF-F8E0-4DDB-A809-4387DA7D3961}" type="sibTrans" cxnId="{50ABC43C-C7A2-4EE9-A0D0-BF889817FF02}">
      <dgm:prSet/>
      <dgm:spPr/>
      <dgm:t>
        <a:bodyPr/>
        <a:lstStyle/>
        <a:p>
          <a:endParaRPr lang="en-US"/>
        </a:p>
      </dgm:t>
    </dgm:pt>
    <dgm:pt modelId="{AECF3826-374E-4A88-A59D-F4291870BA97}">
      <dgm:prSet/>
      <dgm:spPr/>
      <dgm:t>
        <a:bodyPr/>
        <a:lstStyle/>
        <a:p>
          <a:r>
            <a:rPr lang="en-US"/>
            <a:t>What roles? </a:t>
          </a:r>
        </a:p>
      </dgm:t>
    </dgm:pt>
    <dgm:pt modelId="{09D1737C-B5AA-47FB-B5D0-5073495EC040}" type="parTrans" cxnId="{43E50CB7-FB4C-4DFB-9E61-28E7AC052592}">
      <dgm:prSet/>
      <dgm:spPr/>
      <dgm:t>
        <a:bodyPr/>
        <a:lstStyle/>
        <a:p>
          <a:endParaRPr lang="en-US"/>
        </a:p>
      </dgm:t>
    </dgm:pt>
    <dgm:pt modelId="{7ACC4068-3460-4928-AD30-5FBC05EE95C1}" type="sibTrans" cxnId="{43E50CB7-FB4C-4DFB-9E61-28E7AC052592}">
      <dgm:prSet/>
      <dgm:spPr/>
      <dgm:t>
        <a:bodyPr/>
        <a:lstStyle/>
        <a:p>
          <a:endParaRPr lang="en-US"/>
        </a:p>
      </dgm:t>
    </dgm:pt>
    <dgm:pt modelId="{B26E4F22-6EF7-4C01-A64A-629742BDDA65}">
      <dgm:prSet/>
      <dgm:spPr/>
      <dgm:t>
        <a:bodyPr/>
        <a:lstStyle/>
        <a:p>
          <a:r>
            <a:rPr lang="en-US"/>
            <a:t>What areas?</a:t>
          </a:r>
        </a:p>
      </dgm:t>
    </dgm:pt>
    <dgm:pt modelId="{D3FA77FB-EDB1-423F-BCB0-D82DDD9B762A}" type="parTrans" cxnId="{1A2FBB1B-8570-4F26-8401-4D8C0C817458}">
      <dgm:prSet/>
      <dgm:spPr/>
      <dgm:t>
        <a:bodyPr/>
        <a:lstStyle/>
        <a:p>
          <a:endParaRPr lang="en-US"/>
        </a:p>
      </dgm:t>
    </dgm:pt>
    <dgm:pt modelId="{8E7F021B-950A-4933-A7F9-0B4DC16B6AE4}" type="sibTrans" cxnId="{1A2FBB1B-8570-4F26-8401-4D8C0C817458}">
      <dgm:prSet/>
      <dgm:spPr/>
      <dgm:t>
        <a:bodyPr/>
        <a:lstStyle/>
        <a:p>
          <a:endParaRPr lang="en-US"/>
        </a:p>
      </dgm:t>
    </dgm:pt>
    <dgm:pt modelId="{F5259F04-C093-44E5-A48A-E3860CD17047}" type="pres">
      <dgm:prSet presAssocID="{DA2AD869-A570-445F-AD50-895779A719F1}" presName="root" presStyleCnt="0">
        <dgm:presLayoutVars>
          <dgm:dir/>
          <dgm:resizeHandles val="exact"/>
        </dgm:presLayoutVars>
      </dgm:prSet>
      <dgm:spPr/>
    </dgm:pt>
    <dgm:pt modelId="{ADB3729D-8E1D-4BD8-A545-687F2A8D1E5A}" type="pres">
      <dgm:prSet presAssocID="{0B510CB2-EFFF-4F4A-A4E1-5A3354A1334A}" presName="compNode" presStyleCnt="0"/>
      <dgm:spPr/>
    </dgm:pt>
    <dgm:pt modelId="{87916652-B2DA-4491-AB1C-96A0716358D7}" type="pres">
      <dgm:prSet presAssocID="{0B510CB2-EFFF-4F4A-A4E1-5A3354A1334A}" presName="bgRect" presStyleLbl="bgShp" presStyleIdx="0" presStyleCnt="3"/>
      <dgm:spPr/>
    </dgm:pt>
    <dgm:pt modelId="{6A7089DF-6E01-433D-84FF-F717448311A1}" type="pres">
      <dgm:prSet presAssocID="{0B510CB2-EFFF-4F4A-A4E1-5A3354A1334A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211E76CF-AD83-48A5-A736-D60E0CE44E65}" type="pres">
      <dgm:prSet presAssocID="{0B510CB2-EFFF-4F4A-A4E1-5A3354A1334A}" presName="spaceRect" presStyleCnt="0"/>
      <dgm:spPr/>
    </dgm:pt>
    <dgm:pt modelId="{4C324B9A-33C3-43FB-BCAF-2F2421F1D91F}" type="pres">
      <dgm:prSet presAssocID="{0B510CB2-EFFF-4F4A-A4E1-5A3354A1334A}" presName="parTx" presStyleLbl="revTx" presStyleIdx="0" presStyleCnt="3">
        <dgm:presLayoutVars>
          <dgm:chMax val="0"/>
          <dgm:chPref val="0"/>
        </dgm:presLayoutVars>
      </dgm:prSet>
      <dgm:spPr/>
    </dgm:pt>
    <dgm:pt modelId="{CBF20343-6932-48B2-AC02-3B9C9248477E}" type="pres">
      <dgm:prSet presAssocID="{487DAADF-F8E0-4DDB-A809-4387DA7D3961}" presName="sibTrans" presStyleCnt="0"/>
      <dgm:spPr/>
    </dgm:pt>
    <dgm:pt modelId="{9A6F1674-2755-444D-8B6E-8AA6085C9AC0}" type="pres">
      <dgm:prSet presAssocID="{AECF3826-374E-4A88-A59D-F4291870BA97}" presName="compNode" presStyleCnt="0"/>
      <dgm:spPr/>
    </dgm:pt>
    <dgm:pt modelId="{B45F42DD-3F2D-4023-95EB-C54FD6702BFF}" type="pres">
      <dgm:prSet presAssocID="{AECF3826-374E-4A88-A59D-F4291870BA97}" presName="bgRect" presStyleLbl="bgShp" presStyleIdx="1" presStyleCnt="3"/>
      <dgm:spPr/>
    </dgm:pt>
    <dgm:pt modelId="{1294710A-2AAC-4028-AA31-7A007B32C153}" type="pres">
      <dgm:prSet presAssocID="{AECF3826-374E-4A88-A59D-F4291870BA97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DEF8F511-3BF6-4CCE-95A9-B071AD691925}" type="pres">
      <dgm:prSet presAssocID="{AECF3826-374E-4A88-A59D-F4291870BA97}" presName="spaceRect" presStyleCnt="0"/>
      <dgm:spPr/>
    </dgm:pt>
    <dgm:pt modelId="{B54384A2-9BC2-445F-B79B-D25227CA1030}" type="pres">
      <dgm:prSet presAssocID="{AECF3826-374E-4A88-A59D-F4291870BA97}" presName="parTx" presStyleLbl="revTx" presStyleIdx="1" presStyleCnt="3">
        <dgm:presLayoutVars>
          <dgm:chMax val="0"/>
          <dgm:chPref val="0"/>
        </dgm:presLayoutVars>
      </dgm:prSet>
      <dgm:spPr/>
    </dgm:pt>
    <dgm:pt modelId="{3EF2562A-F3A0-49A3-9BEF-63E2A4E1F77E}" type="pres">
      <dgm:prSet presAssocID="{7ACC4068-3460-4928-AD30-5FBC05EE95C1}" presName="sibTrans" presStyleCnt="0"/>
      <dgm:spPr/>
    </dgm:pt>
    <dgm:pt modelId="{CF69C2D1-8DF7-4D32-A62D-85948A48C819}" type="pres">
      <dgm:prSet presAssocID="{B26E4F22-6EF7-4C01-A64A-629742BDDA65}" presName="compNode" presStyleCnt="0"/>
      <dgm:spPr/>
    </dgm:pt>
    <dgm:pt modelId="{2A606ADD-B101-450A-A246-B1AF92259093}" type="pres">
      <dgm:prSet presAssocID="{B26E4F22-6EF7-4C01-A64A-629742BDDA65}" presName="bgRect" presStyleLbl="bgShp" presStyleIdx="2" presStyleCnt="3"/>
      <dgm:spPr/>
    </dgm:pt>
    <dgm:pt modelId="{78216429-2866-4862-9564-76D4F116944D}" type="pres">
      <dgm:prSet presAssocID="{B26E4F22-6EF7-4C01-A64A-629742BDDA65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43259EEC-44E6-44DA-84CD-27F1533A5E1A}" type="pres">
      <dgm:prSet presAssocID="{B26E4F22-6EF7-4C01-A64A-629742BDDA65}" presName="spaceRect" presStyleCnt="0"/>
      <dgm:spPr/>
    </dgm:pt>
    <dgm:pt modelId="{DB1B8DAB-D720-4A1B-BAEE-DF03F15B980B}" type="pres">
      <dgm:prSet presAssocID="{B26E4F22-6EF7-4C01-A64A-629742BDDA6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D26C110-E1ED-49E6-A820-3244C58799CB}" type="presOf" srcId="{AECF3826-374E-4A88-A59D-F4291870BA97}" destId="{B54384A2-9BC2-445F-B79B-D25227CA1030}" srcOrd="0" destOrd="0" presId="urn:microsoft.com/office/officeart/2018/2/layout/IconVerticalSolidList"/>
    <dgm:cxn modelId="{1A2FBB1B-8570-4F26-8401-4D8C0C817458}" srcId="{DA2AD869-A570-445F-AD50-895779A719F1}" destId="{B26E4F22-6EF7-4C01-A64A-629742BDDA65}" srcOrd="2" destOrd="0" parTransId="{D3FA77FB-EDB1-423F-BCB0-D82DDD9B762A}" sibTransId="{8E7F021B-950A-4933-A7F9-0B4DC16B6AE4}"/>
    <dgm:cxn modelId="{50ABC43C-C7A2-4EE9-A0D0-BF889817FF02}" srcId="{DA2AD869-A570-445F-AD50-895779A719F1}" destId="{0B510CB2-EFFF-4F4A-A4E1-5A3354A1334A}" srcOrd="0" destOrd="0" parTransId="{38432ED0-6ECE-4C26-A013-1C00C942148A}" sibTransId="{487DAADF-F8E0-4DDB-A809-4387DA7D3961}"/>
    <dgm:cxn modelId="{086C717B-5C60-4FE7-B0CA-B504F0F08F1E}" type="presOf" srcId="{B26E4F22-6EF7-4C01-A64A-629742BDDA65}" destId="{DB1B8DAB-D720-4A1B-BAEE-DF03F15B980B}" srcOrd="0" destOrd="0" presId="urn:microsoft.com/office/officeart/2018/2/layout/IconVerticalSolidList"/>
    <dgm:cxn modelId="{E71F8BA1-619F-48F5-AF7F-CAAE88321AC0}" type="presOf" srcId="{0B510CB2-EFFF-4F4A-A4E1-5A3354A1334A}" destId="{4C324B9A-33C3-43FB-BCAF-2F2421F1D91F}" srcOrd="0" destOrd="0" presId="urn:microsoft.com/office/officeart/2018/2/layout/IconVerticalSolidList"/>
    <dgm:cxn modelId="{43E50CB7-FB4C-4DFB-9E61-28E7AC052592}" srcId="{DA2AD869-A570-445F-AD50-895779A719F1}" destId="{AECF3826-374E-4A88-A59D-F4291870BA97}" srcOrd="1" destOrd="0" parTransId="{09D1737C-B5AA-47FB-B5D0-5073495EC040}" sibTransId="{7ACC4068-3460-4928-AD30-5FBC05EE95C1}"/>
    <dgm:cxn modelId="{183177BE-C92B-441A-BD29-1B1572C2A367}" type="presOf" srcId="{DA2AD869-A570-445F-AD50-895779A719F1}" destId="{F5259F04-C093-44E5-A48A-E3860CD17047}" srcOrd="0" destOrd="0" presId="urn:microsoft.com/office/officeart/2018/2/layout/IconVerticalSolidList"/>
    <dgm:cxn modelId="{25FA65AE-C69B-454E-AC6A-18A73F1928B9}" type="presParOf" srcId="{F5259F04-C093-44E5-A48A-E3860CD17047}" destId="{ADB3729D-8E1D-4BD8-A545-687F2A8D1E5A}" srcOrd="0" destOrd="0" presId="urn:microsoft.com/office/officeart/2018/2/layout/IconVerticalSolidList"/>
    <dgm:cxn modelId="{8D5224B0-7C90-40F4-9E0A-BDD6119BDB70}" type="presParOf" srcId="{ADB3729D-8E1D-4BD8-A545-687F2A8D1E5A}" destId="{87916652-B2DA-4491-AB1C-96A0716358D7}" srcOrd="0" destOrd="0" presId="urn:microsoft.com/office/officeart/2018/2/layout/IconVerticalSolidList"/>
    <dgm:cxn modelId="{19F1CAD7-17E6-44BC-9FCC-A41D79327FB3}" type="presParOf" srcId="{ADB3729D-8E1D-4BD8-A545-687F2A8D1E5A}" destId="{6A7089DF-6E01-433D-84FF-F717448311A1}" srcOrd="1" destOrd="0" presId="urn:microsoft.com/office/officeart/2018/2/layout/IconVerticalSolidList"/>
    <dgm:cxn modelId="{69F2BB5F-4D2D-44FD-98AC-AB25FBCAFF23}" type="presParOf" srcId="{ADB3729D-8E1D-4BD8-A545-687F2A8D1E5A}" destId="{211E76CF-AD83-48A5-A736-D60E0CE44E65}" srcOrd="2" destOrd="0" presId="urn:microsoft.com/office/officeart/2018/2/layout/IconVerticalSolidList"/>
    <dgm:cxn modelId="{5BAE23A9-CB56-4B7A-9CC9-3F9D1576797B}" type="presParOf" srcId="{ADB3729D-8E1D-4BD8-A545-687F2A8D1E5A}" destId="{4C324B9A-33C3-43FB-BCAF-2F2421F1D91F}" srcOrd="3" destOrd="0" presId="urn:microsoft.com/office/officeart/2018/2/layout/IconVerticalSolidList"/>
    <dgm:cxn modelId="{387BA4FB-2589-4ED9-B8E4-D59F1CD296D7}" type="presParOf" srcId="{F5259F04-C093-44E5-A48A-E3860CD17047}" destId="{CBF20343-6932-48B2-AC02-3B9C9248477E}" srcOrd="1" destOrd="0" presId="urn:microsoft.com/office/officeart/2018/2/layout/IconVerticalSolidList"/>
    <dgm:cxn modelId="{81363A2C-48A7-4E70-8C76-E0DAE8805341}" type="presParOf" srcId="{F5259F04-C093-44E5-A48A-E3860CD17047}" destId="{9A6F1674-2755-444D-8B6E-8AA6085C9AC0}" srcOrd="2" destOrd="0" presId="urn:microsoft.com/office/officeart/2018/2/layout/IconVerticalSolidList"/>
    <dgm:cxn modelId="{A785A565-56AB-4AA8-B8DF-A43D42EC766A}" type="presParOf" srcId="{9A6F1674-2755-444D-8B6E-8AA6085C9AC0}" destId="{B45F42DD-3F2D-4023-95EB-C54FD6702BFF}" srcOrd="0" destOrd="0" presId="urn:microsoft.com/office/officeart/2018/2/layout/IconVerticalSolidList"/>
    <dgm:cxn modelId="{C086D199-7890-4F51-B9CB-1F7D474DB656}" type="presParOf" srcId="{9A6F1674-2755-444D-8B6E-8AA6085C9AC0}" destId="{1294710A-2AAC-4028-AA31-7A007B32C153}" srcOrd="1" destOrd="0" presId="urn:microsoft.com/office/officeart/2018/2/layout/IconVerticalSolidList"/>
    <dgm:cxn modelId="{6057E16A-2200-4309-812A-E221F646A1C9}" type="presParOf" srcId="{9A6F1674-2755-444D-8B6E-8AA6085C9AC0}" destId="{DEF8F511-3BF6-4CCE-95A9-B071AD691925}" srcOrd="2" destOrd="0" presId="urn:microsoft.com/office/officeart/2018/2/layout/IconVerticalSolidList"/>
    <dgm:cxn modelId="{9170BD3C-A322-4875-81A0-2D90A96DD8FB}" type="presParOf" srcId="{9A6F1674-2755-444D-8B6E-8AA6085C9AC0}" destId="{B54384A2-9BC2-445F-B79B-D25227CA1030}" srcOrd="3" destOrd="0" presId="urn:microsoft.com/office/officeart/2018/2/layout/IconVerticalSolidList"/>
    <dgm:cxn modelId="{E91B2E75-EF95-4596-BC99-1EF357B23909}" type="presParOf" srcId="{F5259F04-C093-44E5-A48A-E3860CD17047}" destId="{3EF2562A-F3A0-49A3-9BEF-63E2A4E1F77E}" srcOrd="3" destOrd="0" presId="urn:microsoft.com/office/officeart/2018/2/layout/IconVerticalSolidList"/>
    <dgm:cxn modelId="{17B4EEAE-AC4C-487F-9E4A-B596EB03E564}" type="presParOf" srcId="{F5259F04-C093-44E5-A48A-E3860CD17047}" destId="{CF69C2D1-8DF7-4D32-A62D-85948A48C819}" srcOrd="4" destOrd="0" presId="urn:microsoft.com/office/officeart/2018/2/layout/IconVerticalSolidList"/>
    <dgm:cxn modelId="{7DD8CADE-E5F6-4AFD-B408-A30365F13975}" type="presParOf" srcId="{CF69C2D1-8DF7-4D32-A62D-85948A48C819}" destId="{2A606ADD-B101-450A-A246-B1AF92259093}" srcOrd="0" destOrd="0" presId="urn:microsoft.com/office/officeart/2018/2/layout/IconVerticalSolidList"/>
    <dgm:cxn modelId="{B3F13F42-B844-4C3D-88AE-00B54BFB2E51}" type="presParOf" srcId="{CF69C2D1-8DF7-4D32-A62D-85948A48C819}" destId="{78216429-2866-4862-9564-76D4F116944D}" srcOrd="1" destOrd="0" presId="urn:microsoft.com/office/officeart/2018/2/layout/IconVerticalSolidList"/>
    <dgm:cxn modelId="{51D1A8AA-D4A2-4916-A8AD-B0C48FAFAE76}" type="presParOf" srcId="{CF69C2D1-8DF7-4D32-A62D-85948A48C819}" destId="{43259EEC-44E6-44DA-84CD-27F1533A5E1A}" srcOrd="2" destOrd="0" presId="urn:microsoft.com/office/officeart/2018/2/layout/IconVerticalSolidList"/>
    <dgm:cxn modelId="{6E5763EE-6F24-4CC5-B6D8-E2F257664645}" type="presParOf" srcId="{CF69C2D1-8DF7-4D32-A62D-85948A48C819}" destId="{DB1B8DAB-D720-4A1B-BAEE-DF03F15B980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3C63C9-1FE6-43CA-980D-D5E7A4B9023B}">
      <dsp:nvSpPr>
        <dsp:cNvPr id="0" name=""/>
        <dsp:cNvSpPr/>
      </dsp:nvSpPr>
      <dsp:spPr>
        <a:xfrm>
          <a:off x="0" y="784768"/>
          <a:ext cx="5398337" cy="14488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711123-BE0A-40C6-ACB2-5BA7407AC991}">
      <dsp:nvSpPr>
        <dsp:cNvPr id="0" name=""/>
        <dsp:cNvSpPr/>
      </dsp:nvSpPr>
      <dsp:spPr>
        <a:xfrm>
          <a:off x="438263" y="1110749"/>
          <a:ext cx="796841" cy="79684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0F87D6-E2CD-49CF-8B07-B84A4DF09C81}">
      <dsp:nvSpPr>
        <dsp:cNvPr id="0" name=""/>
        <dsp:cNvSpPr/>
      </dsp:nvSpPr>
      <dsp:spPr>
        <a:xfrm>
          <a:off x="1673368" y="784768"/>
          <a:ext cx="3724968" cy="1448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3332" tIns="153332" rIns="153332" bIns="15333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Recap from last week.</a:t>
          </a:r>
        </a:p>
      </dsp:txBody>
      <dsp:txXfrm>
        <a:off x="1673368" y="784768"/>
        <a:ext cx="3724968" cy="1448803"/>
      </dsp:txXfrm>
    </dsp:sp>
    <dsp:sp modelId="{A485B974-8ADC-4EA7-815C-ACC3A9E7395B}">
      <dsp:nvSpPr>
        <dsp:cNvPr id="0" name=""/>
        <dsp:cNvSpPr/>
      </dsp:nvSpPr>
      <dsp:spPr>
        <a:xfrm>
          <a:off x="0" y="2595772"/>
          <a:ext cx="5398337" cy="14488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FCC29E-29F9-4D96-BDB1-682DECA3D4B4}">
      <dsp:nvSpPr>
        <dsp:cNvPr id="0" name=""/>
        <dsp:cNvSpPr/>
      </dsp:nvSpPr>
      <dsp:spPr>
        <a:xfrm>
          <a:off x="438263" y="2921753"/>
          <a:ext cx="796841" cy="79684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CB5412-8A1A-4B4F-89A7-BA0B923E0F99}">
      <dsp:nvSpPr>
        <dsp:cNvPr id="0" name=""/>
        <dsp:cNvSpPr/>
      </dsp:nvSpPr>
      <dsp:spPr>
        <a:xfrm>
          <a:off x="1673368" y="2595772"/>
          <a:ext cx="3724968" cy="1448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3332" tIns="153332" rIns="153332" bIns="15333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What is the biggest issue facing the sector today?</a:t>
          </a:r>
        </a:p>
      </dsp:txBody>
      <dsp:txXfrm>
        <a:off x="1673368" y="2595772"/>
        <a:ext cx="3724968" cy="144880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917CBA-417C-43D3-A842-581C03BF7A98}">
      <dsp:nvSpPr>
        <dsp:cNvPr id="0" name=""/>
        <dsp:cNvSpPr/>
      </dsp:nvSpPr>
      <dsp:spPr>
        <a:xfrm>
          <a:off x="0" y="66265"/>
          <a:ext cx="5102662" cy="5148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Workforce shortages</a:t>
          </a:r>
        </a:p>
      </dsp:txBody>
      <dsp:txXfrm>
        <a:off x="25130" y="91395"/>
        <a:ext cx="5052402" cy="464540"/>
      </dsp:txXfrm>
    </dsp:sp>
    <dsp:sp modelId="{304FF385-D52E-441F-8BCD-270FD7CF78F5}">
      <dsp:nvSpPr>
        <dsp:cNvPr id="0" name=""/>
        <dsp:cNvSpPr/>
      </dsp:nvSpPr>
      <dsp:spPr>
        <a:xfrm>
          <a:off x="0" y="638665"/>
          <a:ext cx="5102662" cy="514800"/>
        </a:xfrm>
        <a:prstGeom prst="roundRect">
          <a:avLst/>
        </a:prstGeom>
        <a:solidFill>
          <a:schemeClr val="accent2">
            <a:hueOff val="1786688"/>
            <a:satOff val="582"/>
            <a:lumOff val="-162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Funding pressures</a:t>
          </a:r>
        </a:p>
      </dsp:txBody>
      <dsp:txXfrm>
        <a:off x="25130" y="663795"/>
        <a:ext cx="5052402" cy="464540"/>
      </dsp:txXfrm>
    </dsp:sp>
    <dsp:sp modelId="{679B6BC7-E3FA-452F-9638-457E20CE72B2}">
      <dsp:nvSpPr>
        <dsp:cNvPr id="0" name=""/>
        <dsp:cNvSpPr/>
      </dsp:nvSpPr>
      <dsp:spPr>
        <a:xfrm>
          <a:off x="0" y="1211065"/>
          <a:ext cx="5102662" cy="514800"/>
        </a:xfrm>
        <a:prstGeom prst="roundRect">
          <a:avLst/>
        </a:prstGeom>
        <a:solidFill>
          <a:schemeClr val="accent2">
            <a:hueOff val="3573376"/>
            <a:satOff val="1163"/>
            <a:lumOff val="-325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Waiting lists</a:t>
          </a:r>
        </a:p>
      </dsp:txBody>
      <dsp:txXfrm>
        <a:off x="25130" y="1236195"/>
        <a:ext cx="5052402" cy="464540"/>
      </dsp:txXfrm>
    </dsp:sp>
    <dsp:sp modelId="{C240943B-8011-40D0-B3C2-49760443D7F2}">
      <dsp:nvSpPr>
        <dsp:cNvPr id="0" name=""/>
        <dsp:cNvSpPr/>
      </dsp:nvSpPr>
      <dsp:spPr>
        <a:xfrm>
          <a:off x="0" y="1783465"/>
          <a:ext cx="5102662" cy="514800"/>
        </a:xfrm>
        <a:prstGeom prst="roundRect">
          <a:avLst/>
        </a:prstGeom>
        <a:solidFill>
          <a:schemeClr val="accent2">
            <a:hueOff val="5360064"/>
            <a:satOff val="1745"/>
            <a:lumOff val="-487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Mental health demand</a:t>
          </a:r>
        </a:p>
      </dsp:txBody>
      <dsp:txXfrm>
        <a:off x="25130" y="1808595"/>
        <a:ext cx="5052402" cy="464540"/>
      </dsp:txXfrm>
    </dsp:sp>
    <dsp:sp modelId="{9C58672E-9D46-4618-8AD4-A45198670AFD}">
      <dsp:nvSpPr>
        <dsp:cNvPr id="0" name=""/>
        <dsp:cNvSpPr/>
      </dsp:nvSpPr>
      <dsp:spPr>
        <a:xfrm>
          <a:off x="0" y="2355865"/>
          <a:ext cx="5102662" cy="514800"/>
        </a:xfrm>
        <a:prstGeom prst="roundRect">
          <a:avLst/>
        </a:prstGeom>
        <a:solidFill>
          <a:schemeClr val="accent2">
            <a:hueOff val="7146752"/>
            <a:satOff val="2327"/>
            <a:lumOff val="-649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Recruitment and retention</a:t>
          </a:r>
        </a:p>
      </dsp:txBody>
      <dsp:txXfrm>
        <a:off x="25130" y="2380995"/>
        <a:ext cx="5052402" cy="464540"/>
      </dsp:txXfrm>
    </dsp:sp>
    <dsp:sp modelId="{F1F0DC04-6E2A-40DA-A0F0-F16A9C4C7CF1}">
      <dsp:nvSpPr>
        <dsp:cNvPr id="0" name=""/>
        <dsp:cNvSpPr/>
      </dsp:nvSpPr>
      <dsp:spPr>
        <a:xfrm>
          <a:off x="0" y="2928265"/>
          <a:ext cx="5102662" cy="514800"/>
        </a:xfrm>
        <a:prstGeom prst="roundRect">
          <a:avLst/>
        </a:prstGeom>
        <a:solidFill>
          <a:schemeClr val="accent2">
            <a:hueOff val="8933439"/>
            <a:satOff val="2909"/>
            <a:lumOff val="-81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Inequalities</a:t>
          </a:r>
        </a:p>
      </dsp:txBody>
      <dsp:txXfrm>
        <a:off x="25130" y="2953395"/>
        <a:ext cx="5052402" cy="464540"/>
      </dsp:txXfrm>
    </dsp:sp>
    <dsp:sp modelId="{CBE6A35C-EE80-438D-A507-3BC58D85FE00}">
      <dsp:nvSpPr>
        <dsp:cNvPr id="0" name=""/>
        <dsp:cNvSpPr/>
      </dsp:nvSpPr>
      <dsp:spPr>
        <a:xfrm>
          <a:off x="0" y="3500665"/>
          <a:ext cx="5102662" cy="514800"/>
        </a:xfrm>
        <a:prstGeom prst="roundRect">
          <a:avLst/>
        </a:prstGeom>
        <a:solidFill>
          <a:schemeClr val="accent2">
            <a:hueOff val="10720128"/>
            <a:satOff val="3490"/>
            <a:lumOff val="-974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Digital transformation</a:t>
          </a:r>
        </a:p>
      </dsp:txBody>
      <dsp:txXfrm>
        <a:off x="25130" y="3525795"/>
        <a:ext cx="5052402" cy="464540"/>
      </dsp:txXfrm>
    </dsp:sp>
    <dsp:sp modelId="{79796DD2-8BC7-4FDB-A5D6-784F9571D1C0}">
      <dsp:nvSpPr>
        <dsp:cNvPr id="0" name=""/>
        <dsp:cNvSpPr/>
      </dsp:nvSpPr>
      <dsp:spPr>
        <a:xfrm>
          <a:off x="0" y="4073065"/>
          <a:ext cx="5102662" cy="514800"/>
        </a:xfrm>
        <a:prstGeom prst="roundRect">
          <a:avLst/>
        </a:prstGeom>
        <a:solidFill>
          <a:schemeClr val="accent2">
            <a:hueOff val="12506815"/>
            <a:satOff val="4072"/>
            <a:lumOff val="-113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Ageing populations</a:t>
          </a:r>
        </a:p>
      </dsp:txBody>
      <dsp:txXfrm>
        <a:off x="25130" y="4098195"/>
        <a:ext cx="5052402" cy="4645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B1A15E-B02F-432F-B109-C4925B01E136}">
      <dsp:nvSpPr>
        <dsp:cNvPr id="0" name=""/>
        <dsp:cNvSpPr/>
      </dsp:nvSpPr>
      <dsp:spPr>
        <a:xfrm>
          <a:off x="0" y="47725"/>
          <a:ext cx="5102662" cy="6949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NHS</a:t>
          </a:r>
        </a:p>
      </dsp:txBody>
      <dsp:txXfrm>
        <a:off x="33926" y="81651"/>
        <a:ext cx="5034810" cy="627128"/>
      </dsp:txXfrm>
    </dsp:sp>
    <dsp:sp modelId="{DD5F24AD-9518-48BF-90BA-F2DBD9B0BF23}">
      <dsp:nvSpPr>
        <dsp:cNvPr id="0" name=""/>
        <dsp:cNvSpPr/>
      </dsp:nvSpPr>
      <dsp:spPr>
        <a:xfrm>
          <a:off x="0" y="820465"/>
          <a:ext cx="5102662" cy="694980"/>
        </a:xfrm>
        <a:prstGeom prst="roundRect">
          <a:avLst/>
        </a:prstGeom>
        <a:solidFill>
          <a:schemeClr val="accent2">
            <a:hueOff val="2501363"/>
            <a:satOff val="814"/>
            <a:lumOff val="-227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Social care services</a:t>
          </a:r>
        </a:p>
      </dsp:txBody>
      <dsp:txXfrm>
        <a:off x="33926" y="854391"/>
        <a:ext cx="5034810" cy="627128"/>
      </dsp:txXfrm>
    </dsp:sp>
    <dsp:sp modelId="{05743E27-39D2-44DF-851E-1471A17AE3EC}">
      <dsp:nvSpPr>
        <dsp:cNvPr id="0" name=""/>
        <dsp:cNvSpPr/>
      </dsp:nvSpPr>
      <dsp:spPr>
        <a:xfrm>
          <a:off x="0" y="1593205"/>
          <a:ext cx="5102662" cy="694980"/>
        </a:xfrm>
        <a:prstGeom prst="roundRect">
          <a:avLst/>
        </a:prstGeom>
        <a:solidFill>
          <a:schemeClr val="accent2">
            <a:hueOff val="5002726"/>
            <a:satOff val="1629"/>
            <a:lumOff val="-455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Local authorities</a:t>
          </a:r>
        </a:p>
      </dsp:txBody>
      <dsp:txXfrm>
        <a:off x="33926" y="1627131"/>
        <a:ext cx="5034810" cy="627128"/>
      </dsp:txXfrm>
    </dsp:sp>
    <dsp:sp modelId="{34392B9C-D6D8-4F67-9E7D-4ADAEDD3859A}">
      <dsp:nvSpPr>
        <dsp:cNvPr id="0" name=""/>
        <dsp:cNvSpPr/>
      </dsp:nvSpPr>
      <dsp:spPr>
        <a:xfrm>
          <a:off x="0" y="2365945"/>
          <a:ext cx="5102662" cy="694980"/>
        </a:xfrm>
        <a:prstGeom prst="roundRect">
          <a:avLst/>
        </a:prstGeom>
        <a:solidFill>
          <a:schemeClr val="accent2">
            <a:hueOff val="7504089"/>
            <a:satOff val="2443"/>
            <a:lumOff val="-6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Voluntary organisations</a:t>
          </a:r>
        </a:p>
      </dsp:txBody>
      <dsp:txXfrm>
        <a:off x="33926" y="2399871"/>
        <a:ext cx="5034810" cy="627128"/>
      </dsp:txXfrm>
    </dsp:sp>
    <dsp:sp modelId="{246241B2-8CD8-4AE6-A472-3A9F6F08F40A}">
      <dsp:nvSpPr>
        <dsp:cNvPr id="0" name=""/>
        <dsp:cNvSpPr/>
      </dsp:nvSpPr>
      <dsp:spPr>
        <a:xfrm>
          <a:off x="0" y="3138684"/>
          <a:ext cx="5102662" cy="694980"/>
        </a:xfrm>
        <a:prstGeom prst="roundRect">
          <a:avLst/>
        </a:prstGeom>
        <a:solidFill>
          <a:schemeClr val="accent2">
            <a:hueOff val="10005452"/>
            <a:satOff val="3258"/>
            <a:lumOff val="-909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Community services</a:t>
          </a:r>
        </a:p>
      </dsp:txBody>
      <dsp:txXfrm>
        <a:off x="33926" y="3172610"/>
        <a:ext cx="5034810" cy="627128"/>
      </dsp:txXfrm>
    </dsp:sp>
    <dsp:sp modelId="{9FAE5090-DBF4-483F-93B7-61D54399531C}">
      <dsp:nvSpPr>
        <dsp:cNvPr id="0" name=""/>
        <dsp:cNvSpPr/>
      </dsp:nvSpPr>
      <dsp:spPr>
        <a:xfrm>
          <a:off x="0" y="3911425"/>
          <a:ext cx="5102662" cy="694980"/>
        </a:xfrm>
        <a:prstGeom prst="roundRect">
          <a:avLst/>
        </a:prstGeom>
        <a:solidFill>
          <a:schemeClr val="accent2">
            <a:hueOff val="12506815"/>
            <a:satOff val="4072"/>
            <a:lumOff val="-113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Digital health providers</a:t>
          </a:r>
        </a:p>
      </dsp:txBody>
      <dsp:txXfrm>
        <a:off x="33926" y="3945351"/>
        <a:ext cx="5034810" cy="62712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29FFA4-7767-4DCC-AD8F-158197B584C4}">
      <dsp:nvSpPr>
        <dsp:cNvPr id="0" name=""/>
        <dsp:cNvSpPr/>
      </dsp:nvSpPr>
      <dsp:spPr>
        <a:xfrm>
          <a:off x="0" y="554245"/>
          <a:ext cx="5102662" cy="5405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NHS</a:t>
          </a:r>
        </a:p>
      </dsp:txBody>
      <dsp:txXfrm>
        <a:off x="26387" y="580632"/>
        <a:ext cx="5049888" cy="487766"/>
      </dsp:txXfrm>
    </dsp:sp>
    <dsp:sp modelId="{77B8BBFD-5B98-434C-822A-C92258EB012C}">
      <dsp:nvSpPr>
        <dsp:cNvPr id="0" name=""/>
        <dsp:cNvSpPr/>
      </dsp:nvSpPr>
      <dsp:spPr>
        <a:xfrm>
          <a:off x="0" y="1155265"/>
          <a:ext cx="5102662" cy="54054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Local Authorities</a:t>
          </a:r>
        </a:p>
      </dsp:txBody>
      <dsp:txXfrm>
        <a:off x="26387" y="1181652"/>
        <a:ext cx="5049888" cy="487766"/>
      </dsp:txXfrm>
    </dsp:sp>
    <dsp:sp modelId="{CC88EEFF-BF1D-4135-BA9F-54366E4333A8}">
      <dsp:nvSpPr>
        <dsp:cNvPr id="0" name=""/>
        <dsp:cNvSpPr/>
      </dsp:nvSpPr>
      <dsp:spPr>
        <a:xfrm>
          <a:off x="0" y="1756285"/>
          <a:ext cx="5102662" cy="54054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Third Sector</a:t>
          </a:r>
        </a:p>
      </dsp:txBody>
      <dsp:txXfrm>
        <a:off x="26387" y="1782672"/>
        <a:ext cx="5049888" cy="487766"/>
      </dsp:txXfrm>
    </dsp:sp>
    <dsp:sp modelId="{AAA6AF98-F1B4-4C0E-84AB-EB1F8FF0B55F}">
      <dsp:nvSpPr>
        <dsp:cNvPr id="0" name=""/>
        <dsp:cNvSpPr/>
      </dsp:nvSpPr>
      <dsp:spPr>
        <a:xfrm>
          <a:off x="0" y="2357305"/>
          <a:ext cx="5102662" cy="5405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Private Sector</a:t>
          </a:r>
        </a:p>
      </dsp:txBody>
      <dsp:txXfrm>
        <a:off x="26387" y="2383692"/>
        <a:ext cx="5049888" cy="487766"/>
      </dsp:txXfrm>
    </dsp:sp>
    <dsp:sp modelId="{390AC0AE-AA34-4EE0-AEE6-D193C4AEE370}">
      <dsp:nvSpPr>
        <dsp:cNvPr id="0" name=""/>
        <dsp:cNvSpPr/>
      </dsp:nvSpPr>
      <dsp:spPr>
        <a:xfrm>
          <a:off x="0" y="2958325"/>
          <a:ext cx="5102662" cy="54054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Community Services</a:t>
          </a:r>
        </a:p>
      </dsp:txBody>
      <dsp:txXfrm>
        <a:off x="26387" y="2984712"/>
        <a:ext cx="5049888" cy="487766"/>
      </dsp:txXfrm>
    </dsp:sp>
    <dsp:sp modelId="{9F7E90B1-0EDD-4B78-AF42-B4A206C82227}">
      <dsp:nvSpPr>
        <dsp:cNvPr id="0" name=""/>
        <dsp:cNvSpPr/>
      </dsp:nvSpPr>
      <dsp:spPr>
        <a:xfrm>
          <a:off x="0" y="3559345"/>
          <a:ext cx="5102662" cy="5405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Map these out and consider the following:</a:t>
          </a:r>
        </a:p>
      </dsp:txBody>
      <dsp:txXfrm>
        <a:off x="26387" y="3585732"/>
        <a:ext cx="5049888" cy="48776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823D23-17E4-4BD4-9BBA-6D1F6C87F1FD}">
      <dsp:nvSpPr>
        <dsp:cNvPr id="0" name=""/>
        <dsp:cNvSpPr/>
      </dsp:nvSpPr>
      <dsp:spPr>
        <a:xfrm>
          <a:off x="0" y="54919"/>
          <a:ext cx="5102662" cy="144948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How do they interact? </a:t>
          </a:r>
        </a:p>
      </dsp:txBody>
      <dsp:txXfrm>
        <a:off x="70758" y="125677"/>
        <a:ext cx="4961146" cy="1307967"/>
      </dsp:txXfrm>
    </dsp:sp>
    <dsp:sp modelId="{43EA4CD7-784D-48AA-9C7C-210711B0B01C}">
      <dsp:nvSpPr>
        <dsp:cNvPr id="0" name=""/>
        <dsp:cNvSpPr/>
      </dsp:nvSpPr>
      <dsp:spPr>
        <a:xfrm>
          <a:off x="0" y="1602323"/>
          <a:ext cx="5102662" cy="1449483"/>
        </a:xfrm>
        <a:prstGeom prst="roundRect">
          <a:avLst/>
        </a:prstGeom>
        <a:solidFill>
          <a:schemeClr val="accent2">
            <a:hueOff val="6253407"/>
            <a:satOff val="2036"/>
            <a:lumOff val="-56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Who funds them?</a:t>
          </a:r>
        </a:p>
      </dsp:txBody>
      <dsp:txXfrm>
        <a:off x="70758" y="1673081"/>
        <a:ext cx="4961146" cy="1307967"/>
      </dsp:txXfrm>
    </dsp:sp>
    <dsp:sp modelId="{0F9D83E3-AF9C-44B5-9F35-4A18E9AA70C9}">
      <dsp:nvSpPr>
        <dsp:cNvPr id="0" name=""/>
        <dsp:cNvSpPr/>
      </dsp:nvSpPr>
      <dsp:spPr>
        <a:xfrm>
          <a:off x="0" y="3149726"/>
          <a:ext cx="5102662" cy="1449483"/>
        </a:xfrm>
        <a:prstGeom prst="roundRect">
          <a:avLst/>
        </a:prstGeom>
        <a:solidFill>
          <a:schemeClr val="accent2">
            <a:hueOff val="12506815"/>
            <a:satOff val="4072"/>
            <a:lumOff val="-113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Where do service users move between systems?</a:t>
          </a:r>
        </a:p>
      </dsp:txBody>
      <dsp:txXfrm>
        <a:off x="70758" y="3220484"/>
        <a:ext cx="4961146" cy="130796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207EFB-39B8-453E-B390-041517E3AC3D}">
      <dsp:nvSpPr>
        <dsp:cNvPr id="0" name=""/>
        <dsp:cNvSpPr/>
      </dsp:nvSpPr>
      <dsp:spPr>
        <a:xfrm>
          <a:off x="572690" y="1065"/>
          <a:ext cx="2737693" cy="164261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Mental Health</a:t>
          </a:r>
        </a:p>
      </dsp:txBody>
      <dsp:txXfrm>
        <a:off x="572690" y="1065"/>
        <a:ext cx="2737693" cy="1642616"/>
      </dsp:txXfrm>
    </dsp:sp>
    <dsp:sp modelId="{9DCE93F9-C494-42E9-A0BE-94DCC1886DDA}">
      <dsp:nvSpPr>
        <dsp:cNvPr id="0" name=""/>
        <dsp:cNvSpPr/>
      </dsp:nvSpPr>
      <dsp:spPr>
        <a:xfrm>
          <a:off x="3584153" y="1065"/>
          <a:ext cx="2737693" cy="164261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Public Health</a:t>
          </a:r>
        </a:p>
      </dsp:txBody>
      <dsp:txXfrm>
        <a:off x="3584153" y="1065"/>
        <a:ext cx="2737693" cy="1642616"/>
      </dsp:txXfrm>
    </dsp:sp>
    <dsp:sp modelId="{AAA69EAC-CC1C-48D7-B838-CDC4D6842391}">
      <dsp:nvSpPr>
        <dsp:cNvPr id="0" name=""/>
        <dsp:cNvSpPr/>
      </dsp:nvSpPr>
      <dsp:spPr>
        <a:xfrm>
          <a:off x="6595616" y="1065"/>
          <a:ext cx="2737693" cy="164261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Children's Services</a:t>
          </a:r>
        </a:p>
      </dsp:txBody>
      <dsp:txXfrm>
        <a:off x="6595616" y="1065"/>
        <a:ext cx="2737693" cy="1642616"/>
      </dsp:txXfrm>
    </dsp:sp>
    <dsp:sp modelId="{D60BF99D-C5F1-4692-A482-A5FB5DE31F64}">
      <dsp:nvSpPr>
        <dsp:cNvPr id="0" name=""/>
        <dsp:cNvSpPr/>
      </dsp:nvSpPr>
      <dsp:spPr>
        <a:xfrm>
          <a:off x="572690" y="1917451"/>
          <a:ext cx="2737693" cy="164261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Adult Social Care</a:t>
          </a:r>
        </a:p>
      </dsp:txBody>
      <dsp:txXfrm>
        <a:off x="572690" y="1917451"/>
        <a:ext cx="2737693" cy="1642616"/>
      </dsp:txXfrm>
    </dsp:sp>
    <dsp:sp modelId="{9C12F2D5-83D4-4FB8-A592-241B87EEA0AD}">
      <dsp:nvSpPr>
        <dsp:cNvPr id="0" name=""/>
        <dsp:cNvSpPr/>
      </dsp:nvSpPr>
      <dsp:spPr>
        <a:xfrm>
          <a:off x="3584153" y="1917451"/>
          <a:ext cx="2737693" cy="164261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Community Care</a:t>
          </a:r>
        </a:p>
      </dsp:txBody>
      <dsp:txXfrm>
        <a:off x="3584153" y="1917451"/>
        <a:ext cx="2737693" cy="1642616"/>
      </dsp:txXfrm>
    </dsp:sp>
    <dsp:sp modelId="{154FF13F-3031-4243-B669-25D8E3DD0CD4}">
      <dsp:nvSpPr>
        <dsp:cNvPr id="0" name=""/>
        <dsp:cNvSpPr/>
      </dsp:nvSpPr>
      <dsp:spPr>
        <a:xfrm>
          <a:off x="6595616" y="1917451"/>
          <a:ext cx="2737693" cy="164261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Choose an area and answer the following:</a:t>
          </a:r>
        </a:p>
      </dsp:txBody>
      <dsp:txXfrm>
        <a:off x="6595616" y="1917451"/>
        <a:ext cx="2737693" cy="164261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6B890F-25ED-4F21-9FDB-37A733CA8F9D}">
      <dsp:nvSpPr>
        <dsp:cNvPr id="0" name=""/>
        <dsp:cNvSpPr/>
      </dsp:nvSpPr>
      <dsp:spPr>
        <a:xfrm>
          <a:off x="0" y="21354"/>
          <a:ext cx="5102662" cy="14718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What services are provided?</a:t>
          </a:r>
        </a:p>
      </dsp:txBody>
      <dsp:txXfrm>
        <a:off x="71850" y="93204"/>
        <a:ext cx="4958962" cy="1328160"/>
      </dsp:txXfrm>
    </dsp:sp>
    <dsp:sp modelId="{2220E444-7063-4A98-BEB4-C5AAC7FC29B4}">
      <dsp:nvSpPr>
        <dsp:cNvPr id="0" name=""/>
        <dsp:cNvSpPr/>
      </dsp:nvSpPr>
      <dsp:spPr>
        <a:xfrm>
          <a:off x="0" y="1591134"/>
          <a:ext cx="5102662" cy="1471860"/>
        </a:xfrm>
        <a:prstGeom prst="roundRect">
          <a:avLst/>
        </a:prstGeom>
        <a:solidFill>
          <a:schemeClr val="accent2">
            <a:hueOff val="6253407"/>
            <a:satOff val="2036"/>
            <a:lumOff val="-56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Who uses these services?</a:t>
          </a:r>
        </a:p>
      </dsp:txBody>
      <dsp:txXfrm>
        <a:off x="71850" y="1662984"/>
        <a:ext cx="4958962" cy="1328160"/>
      </dsp:txXfrm>
    </dsp:sp>
    <dsp:sp modelId="{2E91BA88-4272-4120-954C-A5B6C4FC7BB0}">
      <dsp:nvSpPr>
        <dsp:cNvPr id="0" name=""/>
        <dsp:cNvSpPr/>
      </dsp:nvSpPr>
      <dsp:spPr>
        <a:xfrm>
          <a:off x="0" y="3160915"/>
          <a:ext cx="5102662" cy="1471860"/>
        </a:xfrm>
        <a:prstGeom prst="roundRect">
          <a:avLst/>
        </a:prstGeom>
        <a:solidFill>
          <a:schemeClr val="accent2">
            <a:hueOff val="12506815"/>
            <a:satOff val="4072"/>
            <a:lumOff val="-113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What challenges might they face?</a:t>
          </a:r>
        </a:p>
      </dsp:txBody>
      <dsp:txXfrm>
        <a:off x="71850" y="3232765"/>
        <a:ext cx="4958962" cy="132816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54391A-47D8-4F49-A72F-945854270E1D}">
      <dsp:nvSpPr>
        <dsp:cNvPr id="0" name=""/>
        <dsp:cNvSpPr/>
      </dsp:nvSpPr>
      <dsp:spPr>
        <a:xfrm>
          <a:off x="622" y="452294"/>
          <a:ext cx="5101416" cy="15559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225" tIns="22225" rIns="22225" bIns="2222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How might the workforce look in 5, 10, 20 years? </a:t>
          </a:r>
        </a:p>
      </dsp:txBody>
      <dsp:txXfrm>
        <a:off x="622" y="452294"/>
        <a:ext cx="5101416" cy="1555931"/>
      </dsp:txXfrm>
    </dsp:sp>
    <dsp:sp modelId="{F9A6E8C7-CEFB-4058-ABFD-79F92B37D66D}">
      <dsp:nvSpPr>
        <dsp:cNvPr id="0" name=""/>
        <dsp:cNvSpPr/>
      </dsp:nvSpPr>
      <dsp:spPr>
        <a:xfrm>
          <a:off x="622" y="2645903"/>
          <a:ext cx="5101416" cy="15559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225" tIns="22225" rIns="22225" bIns="2222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What are the challenges?</a:t>
          </a:r>
        </a:p>
      </dsp:txBody>
      <dsp:txXfrm>
        <a:off x="622" y="2645903"/>
        <a:ext cx="5101416" cy="1555931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D3D5DC-8859-4BCA-8565-9F6E7F5A814F}">
      <dsp:nvSpPr>
        <dsp:cNvPr id="0" name=""/>
        <dsp:cNvSpPr/>
      </dsp:nvSpPr>
      <dsp:spPr>
        <a:xfrm>
          <a:off x="0" y="0"/>
          <a:ext cx="4318669" cy="106245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More people living longer</a:t>
          </a:r>
        </a:p>
      </dsp:txBody>
      <dsp:txXfrm>
        <a:off x="31118" y="31118"/>
        <a:ext cx="3082419" cy="1000219"/>
      </dsp:txXfrm>
    </dsp:sp>
    <dsp:sp modelId="{777F7B93-B78E-45F3-86E3-31D5518987B1}">
      <dsp:nvSpPr>
        <dsp:cNvPr id="0" name=""/>
        <dsp:cNvSpPr/>
      </dsp:nvSpPr>
      <dsp:spPr>
        <a:xfrm>
          <a:off x="361688" y="1255629"/>
          <a:ext cx="4318669" cy="1062455"/>
        </a:xfrm>
        <a:prstGeom prst="roundRect">
          <a:avLst>
            <a:gd name="adj" fmla="val 10000"/>
          </a:avLst>
        </a:prstGeom>
        <a:solidFill>
          <a:schemeClr val="accent2">
            <a:hueOff val="4168938"/>
            <a:satOff val="1357"/>
            <a:lumOff val="-379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More long-term conditions</a:t>
          </a:r>
        </a:p>
      </dsp:txBody>
      <dsp:txXfrm>
        <a:off x="392806" y="1286747"/>
        <a:ext cx="3204148" cy="1000219"/>
      </dsp:txXfrm>
    </dsp:sp>
    <dsp:sp modelId="{34640F18-42A2-4DE8-8DE3-6D200885D953}">
      <dsp:nvSpPr>
        <dsp:cNvPr id="0" name=""/>
        <dsp:cNvSpPr/>
      </dsp:nvSpPr>
      <dsp:spPr>
        <a:xfrm>
          <a:off x="717978" y="2511259"/>
          <a:ext cx="4318669" cy="1062455"/>
        </a:xfrm>
        <a:prstGeom prst="roundRect">
          <a:avLst>
            <a:gd name="adj" fmla="val 10000"/>
          </a:avLst>
        </a:prstGeom>
        <a:solidFill>
          <a:schemeClr val="accent2">
            <a:hueOff val="8337877"/>
            <a:satOff val="2715"/>
            <a:lumOff val="-75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Greater demand for services</a:t>
          </a:r>
        </a:p>
      </dsp:txBody>
      <dsp:txXfrm>
        <a:off x="749096" y="2542377"/>
        <a:ext cx="3209547" cy="1000219"/>
      </dsp:txXfrm>
    </dsp:sp>
    <dsp:sp modelId="{73458C39-B2E2-4981-9A42-44E7666E6A20}">
      <dsp:nvSpPr>
        <dsp:cNvPr id="0" name=""/>
        <dsp:cNvSpPr/>
      </dsp:nvSpPr>
      <dsp:spPr>
        <a:xfrm>
          <a:off x="1079667" y="3766889"/>
          <a:ext cx="4318669" cy="1062455"/>
        </a:xfrm>
        <a:prstGeom prst="roundRect">
          <a:avLst>
            <a:gd name="adj" fmla="val 10000"/>
          </a:avLst>
        </a:prstGeom>
        <a:solidFill>
          <a:schemeClr val="accent2">
            <a:hueOff val="12506815"/>
            <a:satOff val="4072"/>
            <a:lumOff val="-113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What skills will future professionals need?</a:t>
          </a:r>
        </a:p>
      </dsp:txBody>
      <dsp:txXfrm>
        <a:off x="1110785" y="3798007"/>
        <a:ext cx="3204148" cy="1000219"/>
      </dsp:txXfrm>
    </dsp:sp>
    <dsp:sp modelId="{B7D9A2F6-46EC-4126-8B2C-0CDF3777220E}">
      <dsp:nvSpPr>
        <dsp:cNvPr id="0" name=""/>
        <dsp:cNvSpPr/>
      </dsp:nvSpPr>
      <dsp:spPr>
        <a:xfrm>
          <a:off x="3628073" y="813744"/>
          <a:ext cx="690596" cy="69059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3783457" y="813744"/>
        <a:ext cx="379828" cy="519673"/>
      </dsp:txXfrm>
    </dsp:sp>
    <dsp:sp modelId="{7DE20C12-9194-4E1D-B9C7-4875711EB376}">
      <dsp:nvSpPr>
        <dsp:cNvPr id="0" name=""/>
        <dsp:cNvSpPr/>
      </dsp:nvSpPr>
      <dsp:spPr>
        <a:xfrm>
          <a:off x="3989761" y="2069374"/>
          <a:ext cx="690596" cy="69059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600800"/>
            <a:satOff val="-8873"/>
            <a:lumOff val="-121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6600800"/>
              <a:satOff val="-8873"/>
              <a:lumOff val="-12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4145145" y="2069374"/>
        <a:ext cx="379828" cy="519673"/>
      </dsp:txXfrm>
    </dsp:sp>
    <dsp:sp modelId="{EAE23F6F-0932-4855-8761-BACF2D819F6D}">
      <dsp:nvSpPr>
        <dsp:cNvPr id="0" name=""/>
        <dsp:cNvSpPr/>
      </dsp:nvSpPr>
      <dsp:spPr>
        <a:xfrm>
          <a:off x="4346052" y="3325004"/>
          <a:ext cx="690596" cy="69059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13201600"/>
            <a:satOff val="-17747"/>
            <a:lumOff val="-2431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13201600"/>
              <a:satOff val="-17747"/>
              <a:lumOff val="-24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4501436" y="3325004"/>
        <a:ext cx="379828" cy="519673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439E4F-2C50-42BF-A991-3628B492E3A3}">
      <dsp:nvSpPr>
        <dsp:cNvPr id="0" name=""/>
        <dsp:cNvSpPr/>
      </dsp:nvSpPr>
      <dsp:spPr>
        <a:xfrm>
          <a:off x="0" y="87471"/>
          <a:ext cx="5102662" cy="106579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Recruitment</a:t>
          </a:r>
        </a:p>
      </dsp:txBody>
      <dsp:txXfrm>
        <a:off x="52028" y="139499"/>
        <a:ext cx="4998606" cy="961740"/>
      </dsp:txXfrm>
    </dsp:sp>
    <dsp:sp modelId="{0136D248-069F-4FBE-8EF4-C2F25A4CFF3E}">
      <dsp:nvSpPr>
        <dsp:cNvPr id="0" name=""/>
        <dsp:cNvSpPr/>
      </dsp:nvSpPr>
      <dsp:spPr>
        <a:xfrm>
          <a:off x="0" y="1225268"/>
          <a:ext cx="5102662" cy="1065796"/>
        </a:xfrm>
        <a:prstGeom prst="roundRect">
          <a:avLst/>
        </a:prstGeom>
        <a:solidFill>
          <a:schemeClr val="accent2">
            <a:hueOff val="4168938"/>
            <a:satOff val="1357"/>
            <a:lumOff val="-379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Retention</a:t>
          </a:r>
        </a:p>
      </dsp:txBody>
      <dsp:txXfrm>
        <a:off x="52028" y="1277296"/>
        <a:ext cx="4998606" cy="961740"/>
      </dsp:txXfrm>
    </dsp:sp>
    <dsp:sp modelId="{C3CA5D9C-D1FB-432A-8A6C-6CE77639A5C9}">
      <dsp:nvSpPr>
        <dsp:cNvPr id="0" name=""/>
        <dsp:cNvSpPr/>
      </dsp:nvSpPr>
      <dsp:spPr>
        <a:xfrm>
          <a:off x="0" y="2363065"/>
          <a:ext cx="5102662" cy="1065796"/>
        </a:xfrm>
        <a:prstGeom prst="roundRect">
          <a:avLst/>
        </a:prstGeom>
        <a:solidFill>
          <a:schemeClr val="accent2">
            <a:hueOff val="8337877"/>
            <a:satOff val="2715"/>
            <a:lumOff val="-75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Burnout</a:t>
          </a:r>
        </a:p>
      </dsp:txBody>
      <dsp:txXfrm>
        <a:off x="52028" y="2415093"/>
        <a:ext cx="4998606" cy="961740"/>
      </dsp:txXfrm>
    </dsp:sp>
    <dsp:sp modelId="{4815F063-BB20-40C2-8604-1D90BED68848}">
      <dsp:nvSpPr>
        <dsp:cNvPr id="0" name=""/>
        <dsp:cNvSpPr/>
      </dsp:nvSpPr>
      <dsp:spPr>
        <a:xfrm>
          <a:off x="0" y="3500861"/>
          <a:ext cx="5102662" cy="1065796"/>
        </a:xfrm>
        <a:prstGeom prst="roundRect">
          <a:avLst/>
        </a:prstGeom>
        <a:solidFill>
          <a:schemeClr val="accent2">
            <a:hueOff val="12506815"/>
            <a:satOff val="4072"/>
            <a:lumOff val="-113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How does this affect service delivery?</a:t>
          </a:r>
        </a:p>
      </dsp:txBody>
      <dsp:txXfrm>
        <a:off x="52028" y="3552889"/>
        <a:ext cx="4998606" cy="96174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A06621-6AF5-4202-B3CA-7A1AF6125434}">
      <dsp:nvSpPr>
        <dsp:cNvPr id="0" name=""/>
        <dsp:cNvSpPr/>
      </dsp:nvSpPr>
      <dsp:spPr>
        <a:xfrm>
          <a:off x="0" y="87471"/>
          <a:ext cx="5102662" cy="106579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AI</a:t>
          </a:r>
        </a:p>
      </dsp:txBody>
      <dsp:txXfrm>
        <a:off x="52028" y="139499"/>
        <a:ext cx="4998606" cy="961740"/>
      </dsp:txXfrm>
    </dsp:sp>
    <dsp:sp modelId="{47E9069D-EA85-4388-B454-5D59817FF3E6}">
      <dsp:nvSpPr>
        <dsp:cNvPr id="0" name=""/>
        <dsp:cNvSpPr/>
      </dsp:nvSpPr>
      <dsp:spPr>
        <a:xfrm>
          <a:off x="0" y="1225268"/>
          <a:ext cx="5102662" cy="1065796"/>
        </a:xfrm>
        <a:prstGeom prst="roundRect">
          <a:avLst/>
        </a:prstGeom>
        <a:solidFill>
          <a:schemeClr val="accent2">
            <a:hueOff val="4168938"/>
            <a:satOff val="1357"/>
            <a:lumOff val="-379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Telehealth</a:t>
          </a:r>
        </a:p>
      </dsp:txBody>
      <dsp:txXfrm>
        <a:off x="52028" y="1277296"/>
        <a:ext cx="4998606" cy="961740"/>
      </dsp:txXfrm>
    </dsp:sp>
    <dsp:sp modelId="{FBA595EA-2D8E-4628-AA5F-6E8650299C0B}">
      <dsp:nvSpPr>
        <dsp:cNvPr id="0" name=""/>
        <dsp:cNvSpPr/>
      </dsp:nvSpPr>
      <dsp:spPr>
        <a:xfrm>
          <a:off x="0" y="2363065"/>
          <a:ext cx="5102662" cy="1065796"/>
        </a:xfrm>
        <a:prstGeom prst="roundRect">
          <a:avLst/>
        </a:prstGeom>
        <a:solidFill>
          <a:schemeClr val="accent2">
            <a:hueOff val="8337877"/>
            <a:satOff val="2715"/>
            <a:lumOff val="-75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Remote monitoring</a:t>
          </a:r>
        </a:p>
      </dsp:txBody>
      <dsp:txXfrm>
        <a:off x="52028" y="2415093"/>
        <a:ext cx="4998606" cy="961740"/>
      </dsp:txXfrm>
    </dsp:sp>
    <dsp:sp modelId="{0885EBB4-7C1C-471F-A11B-BB44CB29820E}">
      <dsp:nvSpPr>
        <dsp:cNvPr id="0" name=""/>
        <dsp:cNvSpPr/>
      </dsp:nvSpPr>
      <dsp:spPr>
        <a:xfrm>
          <a:off x="0" y="3500861"/>
          <a:ext cx="5102662" cy="1065796"/>
        </a:xfrm>
        <a:prstGeom prst="roundRect">
          <a:avLst/>
        </a:prstGeom>
        <a:solidFill>
          <a:schemeClr val="accent2">
            <a:hueOff val="12506815"/>
            <a:satOff val="4072"/>
            <a:lumOff val="-113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What opportunities and risks exist?</a:t>
          </a:r>
        </a:p>
      </dsp:txBody>
      <dsp:txXfrm>
        <a:off x="52028" y="3552889"/>
        <a:ext cx="4998606" cy="96174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66AC2A-8472-4057-8F8C-ACC190576D59}">
      <dsp:nvSpPr>
        <dsp:cNvPr id="0" name=""/>
        <dsp:cNvSpPr/>
      </dsp:nvSpPr>
      <dsp:spPr>
        <a:xfrm>
          <a:off x="0" y="0"/>
          <a:ext cx="7924800" cy="78344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Poverty</a:t>
          </a:r>
        </a:p>
      </dsp:txBody>
      <dsp:txXfrm>
        <a:off x="22946" y="22946"/>
        <a:ext cx="7013196" cy="737557"/>
      </dsp:txXfrm>
    </dsp:sp>
    <dsp:sp modelId="{B9649798-BB70-4F2E-8B29-21871DE0C753}">
      <dsp:nvSpPr>
        <dsp:cNvPr id="0" name=""/>
        <dsp:cNvSpPr/>
      </dsp:nvSpPr>
      <dsp:spPr>
        <a:xfrm>
          <a:off x="663701" y="925894"/>
          <a:ext cx="7924800" cy="783449"/>
        </a:xfrm>
        <a:prstGeom prst="roundRect">
          <a:avLst>
            <a:gd name="adj" fmla="val 10000"/>
          </a:avLst>
        </a:prstGeom>
        <a:solidFill>
          <a:schemeClr val="accent2">
            <a:hueOff val="4168938"/>
            <a:satOff val="1357"/>
            <a:lumOff val="-379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Rural access</a:t>
          </a:r>
        </a:p>
      </dsp:txBody>
      <dsp:txXfrm>
        <a:off x="686647" y="948840"/>
        <a:ext cx="6705963" cy="737557"/>
      </dsp:txXfrm>
    </dsp:sp>
    <dsp:sp modelId="{BFDE5E99-DB95-46D8-ABD7-8A354170C817}">
      <dsp:nvSpPr>
        <dsp:cNvPr id="0" name=""/>
        <dsp:cNvSpPr/>
      </dsp:nvSpPr>
      <dsp:spPr>
        <a:xfrm>
          <a:off x="1317498" y="1851789"/>
          <a:ext cx="7924800" cy="783449"/>
        </a:xfrm>
        <a:prstGeom prst="roundRect">
          <a:avLst>
            <a:gd name="adj" fmla="val 10000"/>
          </a:avLst>
        </a:prstGeom>
        <a:solidFill>
          <a:schemeClr val="accent2">
            <a:hueOff val="8337877"/>
            <a:satOff val="2715"/>
            <a:lumOff val="-75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Digital exclusion</a:t>
          </a:r>
        </a:p>
      </dsp:txBody>
      <dsp:txXfrm>
        <a:off x="1340444" y="1874735"/>
        <a:ext cx="6715869" cy="737557"/>
      </dsp:txXfrm>
    </dsp:sp>
    <dsp:sp modelId="{6650E65E-E009-4E8D-B7A2-1EE646E097B4}">
      <dsp:nvSpPr>
        <dsp:cNvPr id="0" name=""/>
        <dsp:cNvSpPr/>
      </dsp:nvSpPr>
      <dsp:spPr>
        <a:xfrm>
          <a:off x="1981200" y="2777683"/>
          <a:ext cx="7924800" cy="783449"/>
        </a:xfrm>
        <a:prstGeom prst="roundRect">
          <a:avLst>
            <a:gd name="adj" fmla="val 10000"/>
          </a:avLst>
        </a:prstGeom>
        <a:solidFill>
          <a:schemeClr val="accent2">
            <a:hueOff val="12506815"/>
            <a:satOff val="4072"/>
            <a:lumOff val="-113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Why do some people experience poorer outcomes than others?</a:t>
          </a:r>
        </a:p>
      </dsp:txBody>
      <dsp:txXfrm>
        <a:off x="2004146" y="2800629"/>
        <a:ext cx="6705963" cy="737557"/>
      </dsp:txXfrm>
    </dsp:sp>
    <dsp:sp modelId="{417F89C3-0FFA-4C6C-B19C-D56DE842FE23}">
      <dsp:nvSpPr>
        <dsp:cNvPr id="0" name=""/>
        <dsp:cNvSpPr/>
      </dsp:nvSpPr>
      <dsp:spPr>
        <a:xfrm>
          <a:off x="7415557" y="600050"/>
          <a:ext cx="509242" cy="50924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7530136" y="600050"/>
        <a:ext cx="280084" cy="383205"/>
      </dsp:txXfrm>
    </dsp:sp>
    <dsp:sp modelId="{F988DDF7-8546-403F-8A05-D7E0F605F35D}">
      <dsp:nvSpPr>
        <dsp:cNvPr id="0" name=""/>
        <dsp:cNvSpPr/>
      </dsp:nvSpPr>
      <dsp:spPr>
        <a:xfrm>
          <a:off x="8079259" y="1525945"/>
          <a:ext cx="509242" cy="50924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600800"/>
            <a:satOff val="-8873"/>
            <a:lumOff val="-121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6600800"/>
              <a:satOff val="-8873"/>
              <a:lumOff val="-12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193838" y="1525945"/>
        <a:ext cx="280084" cy="383205"/>
      </dsp:txXfrm>
    </dsp:sp>
    <dsp:sp modelId="{8A1C94CA-2290-49F0-AB28-772E80C24E45}">
      <dsp:nvSpPr>
        <dsp:cNvPr id="0" name=""/>
        <dsp:cNvSpPr/>
      </dsp:nvSpPr>
      <dsp:spPr>
        <a:xfrm>
          <a:off x="8733055" y="2451840"/>
          <a:ext cx="509242" cy="50924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13201600"/>
            <a:satOff val="-17747"/>
            <a:lumOff val="-2431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13201600"/>
              <a:satOff val="-17747"/>
              <a:lumOff val="-24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847634" y="2451840"/>
        <a:ext cx="280084" cy="383205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C4D534-DA48-4097-988C-C3D7FAF319E1}">
      <dsp:nvSpPr>
        <dsp:cNvPr id="0" name=""/>
        <dsp:cNvSpPr/>
      </dsp:nvSpPr>
      <dsp:spPr>
        <a:xfrm>
          <a:off x="0" y="748949"/>
          <a:ext cx="2786062" cy="176914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0CE2A8-09D3-43D1-AA17-E6318D208CA0}">
      <dsp:nvSpPr>
        <dsp:cNvPr id="0" name=""/>
        <dsp:cNvSpPr/>
      </dsp:nvSpPr>
      <dsp:spPr>
        <a:xfrm>
          <a:off x="309562" y="1043033"/>
          <a:ext cx="2786062" cy="176914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Consider the challenges discussed. </a:t>
          </a:r>
        </a:p>
      </dsp:txBody>
      <dsp:txXfrm>
        <a:off x="361379" y="1094850"/>
        <a:ext cx="2682428" cy="1665515"/>
      </dsp:txXfrm>
    </dsp:sp>
    <dsp:sp modelId="{A2BED323-6AAF-467E-B053-0EEB9C52BBED}">
      <dsp:nvSpPr>
        <dsp:cNvPr id="0" name=""/>
        <dsp:cNvSpPr/>
      </dsp:nvSpPr>
      <dsp:spPr>
        <a:xfrm>
          <a:off x="3405187" y="748949"/>
          <a:ext cx="2786062" cy="176914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E424DB-BD29-44E3-B480-F36EFD5B8C1C}">
      <dsp:nvSpPr>
        <dsp:cNvPr id="0" name=""/>
        <dsp:cNvSpPr/>
      </dsp:nvSpPr>
      <dsp:spPr>
        <a:xfrm>
          <a:off x="3714749" y="1043033"/>
          <a:ext cx="2786062" cy="176914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What are the risks of this challenge? </a:t>
          </a:r>
        </a:p>
      </dsp:txBody>
      <dsp:txXfrm>
        <a:off x="3766566" y="1094850"/>
        <a:ext cx="2682428" cy="1665515"/>
      </dsp:txXfrm>
    </dsp:sp>
    <dsp:sp modelId="{646C7867-108D-47F0-A615-B72BE7C6E532}">
      <dsp:nvSpPr>
        <dsp:cNvPr id="0" name=""/>
        <dsp:cNvSpPr/>
      </dsp:nvSpPr>
      <dsp:spPr>
        <a:xfrm>
          <a:off x="6810375" y="748949"/>
          <a:ext cx="2786062" cy="176914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DE056D-6DAA-4549-A02C-6310A2E3D4E5}">
      <dsp:nvSpPr>
        <dsp:cNvPr id="0" name=""/>
        <dsp:cNvSpPr/>
      </dsp:nvSpPr>
      <dsp:spPr>
        <a:xfrm>
          <a:off x="7119937" y="1043033"/>
          <a:ext cx="2786062" cy="176914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What opportunities are present?</a:t>
          </a:r>
        </a:p>
      </dsp:txBody>
      <dsp:txXfrm>
        <a:off x="7171754" y="1094850"/>
        <a:ext cx="2682428" cy="1665515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7F5EB4-6817-4568-B889-D4EA3B60943C}">
      <dsp:nvSpPr>
        <dsp:cNvPr id="0" name=""/>
        <dsp:cNvSpPr/>
      </dsp:nvSpPr>
      <dsp:spPr>
        <a:xfrm>
          <a:off x="0" y="281904"/>
          <a:ext cx="5102662" cy="20077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Value creation means producing a positive improvement for service users, professionals, organisations or communities.</a:t>
          </a:r>
        </a:p>
      </dsp:txBody>
      <dsp:txXfrm>
        <a:off x="98009" y="379913"/>
        <a:ext cx="4906644" cy="1811702"/>
      </dsp:txXfrm>
    </dsp:sp>
    <dsp:sp modelId="{7F0EE0CE-9E03-4615-88DF-F3BEE3C6F83F}">
      <dsp:nvSpPr>
        <dsp:cNvPr id="0" name=""/>
        <dsp:cNvSpPr/>
      </dsp:nvSpPr>
      <dsp:spPr>
        <a:xfrm>
          <a:off x="0" y="2364505"/>
          <a:ext cx="5102662" cy="2007720"/>
        </a:xfrm>
        <a:prstGeom prst="roundRect">
          <a:avLst/>
        </a:prstGeom>
        <a:solidFill>
          <a:schemeClr val="accent2">
            <a:hueOff val="12506815"/>
            <a:satOff val="4072"/>
            <a:lumOff val="-113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We wil discuss this in much more depth after Christmas.</a:t>
          </a:r>
        </a:p>
      </dsp:txBody>
      <dsp:txXfrm>
        <a:off x="98009" y="2462514"/>
        <a:ext cx="4906644" cy="1811702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60C87F-05CA-4A1E-8613-0428C5AB0DBF}">
      <dsp:nvSpPr>
        <dsp:cNvPr id="0" name=""/>
        <dsp:cNvSpPr/>
      </dsp:nvSpPr>
      <dsp:spPr>
        <a:xfrm>
          <a:off x="2902" y="284025"/>
          <a:ext cx="2302371" cy="138142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Communication</a:t>
          </a:r>
        </a:p>
      </dsp:txBody>
      <dsp:txXfrm>
        <a:off x="2902" y="284025"/>
        <a:ext cx="2302371" cy="1381422"/>
      </dsp:txXfrm>
    </dsp:sp>
    <dsp:sp modelId="{6E634BDA-4C6B-4DBD-B415-DC4C4CFDEC1D}">
      <dsp:nvSpPr>
        <dsp:cNvPr id="0" name=""/>
        <dsp:cNvSpPr/>
      </dsp:nvSpPr>
      <dsp:spPr>
        <a:xfrm>
          <a:off x="2535510" y="284025"/>
          <a:ext cx="2302371" cy="1381422"/>
        </a:xfrm>
        <a:prstGeom prst="rect">
          <a:avLst/>
        </a:prstGeom>
        <a:solidFill>
          <a:schemeClr val="accent2">
            <a:hueOff val="2084469"/>
            <a:satOff val="679"/>
            <a:lumOff val="-189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Leadership</a:t>
          </a:r>
        </a:p>
      </dsp:txBody>
      <dsp:txXfrm>
        <a:off x="2535510" y="284025"/>
        <a:ext cx="2302371" cy="1381422"/>
      </dsp:txXfrm>
    </dsp:sp>
    <dsp:sp modelId="{F95616F1-9BC8-464A-96D2-83A109ADAB07}">
      <dsp:nvSpPr>
        <dsp:cNvPr id="0" name=""/>
        <dsp:cNvSpPr/>
      </dsp:nvSpPr>
      <dsp:spPr>
        <a:xfrm>
          <a:off x="5068118" y="284025"/>
          <a:ext cx="2302371" cy="1381422"/>
        </a:xfrm>
        <a:prstGeom prst="rect">
          <a:avLst/>
        </a:prstGeom>
        <a:solidFill>
          <a:schemeClr val="accent2">
            <a:hueOff val="4168938"/>
            <a:satOff val="1357"/>
            <a:lumOff val="-379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Digital skills</a:t>
          </a:r>
        </a:p>
      </dsp:txBody>
      <dsp:txXfrm>
        <a:off x="5068118" y="284025"/>
        <a:ext cx="2302371" cy="1381422"/>
      </dsp:txXfrm>
    </dsp:sp>
    <dsp:sp modelId="{32A68F47-2DAB-4AB3-89BF-260E6B2EEAD1}">
      <dsp:nvSpPr>
        <dsp:cNvPr id="0" name=""/>
        <dsp:cNvSpPr/>
      </dsp:nvSpPr>
      <dsp:spPr>
        <a:xfrm>
          <a:off x="7600726" y="284025"/>
          <a:ext cx="2302371" cy="1381422"/>
        </a:xfrm>
        <a:prstGeom prst="rect">
          <a:avLst/>
        </a:prstGeom>
        <a:solidFill>
          <a:schemeClr val="accent2">
            <a:hueOff val="6253407"/>
            <a:satOff val="2036"/>
            <a:lumOff val="-56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Cultural competence</a:t>
          </a:r>
        </a:p>
      </dsp:txBody>
      <dsp:txXfrm>
        <a:off x="7600726" y="284025"/>
        <a:ext cx="2302371" cy="1381422"/>
      </dsp:txXfrm>
    </dsp:sp>
    <dsp:sp modelId="{E96C504E-E660-4C80-80F4-5FF60BD5B511}">
      <dsp:nvSpPr>
        <dsp:cNvPr id="0" name=""/>
        <dsp:cNvSpPr/>
      </dsp:nvSpPr>
      <dsp:spPr>
        <a:xfrm>
          <a:off x="1269206" y="1895685"/>
          <a:ext cx="2302371" cy="1381422"/>
        </a:xfrm>
        <a:prstGeom prst="rect">
          <a:avLst/>
        </a:prstGeom>
        <a:solidFill>
          <a:schemeClr val="accent2">
            <a:hueOff val="8337877"/>
            <a:satOff val="2715"/>
            <a:lumOff val="-75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Critical thinking</a:t>
          </a:r>
        </a:p>
      </dsp:txBody>
      <dsp:txXfrm>
        <a:off x="1269206" y="1895685"/>
        <a:ext cx="2302371" cy="1381422"/>
      </dsp:txXfrm>
    </dsp:sp>
    <dsp:sp modelId="{09F3B7D2-13BE-4A1B-A2AF-29464C8F5CC5}">
      <dsp:nvSpPr>
        <dsp:cNvPr id="0" name=""/>
        <dsp:cNvSpPr/>
      </dsp:nvSpPr>
      <dsp:spPr>
        <a:xfrm>
          <a:off x="3801814" y="1895685"/>
          <a:ext cx="2302371" cy="1381422"/>
        </a:xfrm>
        <a:prstGeom prst="rect">
          <a:avLst/>
        </a:prstGeom>
        <a:solidFill>
          <a:schemeClr val="accent2">
            <a:hueOff val="10422346"/>
            <a:satOff val="3393"/>
            <a:lumOff val="-947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Team working</a:t>
          </a:r>
        </a:p>
      </dsp:txBody>
      <dsp:txXfrm>
        <a:off x="3801814" y="1895685"/>
        <a:ext cx="2302371" cy="1381422"/>
      </dsp:txXfrm>
    </dsp:sp>
    <dsp:sp modelId="{02287172-2949-455A-8A32-8FD18C424980}">
      <dsp:nvSpPr>
        <dsp:cNvPr id="0" name=""/>
        <dsp:cNvSpPr/>
      </dsp:nvSpPr>
      <dsp:spPr>
        <a:xfrm>
          <a:off x="6334422" y="1895685"/>
          <a:ext cx="2302371" cy="1381422"/>
        </a:xfrm>
        <a:prstGeom prst="rect">
          <a:avLst/>
        </a:prstGeom>
        <a:solidFill>
          <a:schemeClr val="accent2">
            <a:hueOff val="12506815"/>
            <a:satOff val="4072"/>
            <a:lumOff val="-113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Compassion</a:t>
          </a:r>
        </a:p>
      </dsp:txBody>
      <dsp:txXfrm>
        <a:off x="6334422" y="1895685"/>
        <a:ext cx="2302371" cy="1381422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FB48A6-DE7B-4540-A3D9-9AD8D72F5FE5}">
      <dsp:nvSpPr>
        <dsp:cNvPr id="0" name=""/>
        <dsp:cNvSpPr/>
      </dsp:nvSpPr>
      <dsp:spPr>
        <a:xfrm>
          <a:off x="0" y="179305"/>
          <a:ext cx="5102662" cy="4890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Scenario A</a:t>
          </a:r>
        </a:p>
      </dsp:txBody>
      <dsp:txXfrm>
        <a:off x="23874" y="203179"/>
        <a:ext cx="5054914" cy="441312"/>
      </dsp:txXfrm>
    </dsp:sp>
    <dsp:sp modelId="{29DDE1F6-49D5-44ED-920D-026848F0F25A}">
      <dsp:nvSpPr>
        <dsp:cNvPr id="0" name=""/>
        <dsp:cNvSpPr/>
      </dsp:nvSpPr>
      <dsp:spPr>
        <a:xfrm>
          <a:off x="0" y="723085"/>
          <a:ext cx="5102662" cy="489060"/>
        </a:xfrm>
        <a:prstGeom prst="roundRect">
          <a:avLst/>
        </a:prstGeom>
        <a:solidFill>
          <a:schemeClr val="accent2">
            <a:hueOff val="1786688"/>
            <a:satOff val="582"/>
            <a:lumOff val="-162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High rates of loneliness among older adults.</a:t>
          </a:r>
        </a:p>
      </dsp:txBody>
      <dsp:txXfrm>
        <a:off x="23874" y="746959"/>
        <a:ext cx="5054914" cy="441312"/>
      </dsp:txXfrm>
    </dsp:sp>
    <dsp:sp modelId="{5565C6D5-8248-4058-AB21-0397F433BCC0}">
      <dsp:nvSpPr>
        <dsp:cNvPr id="0" name=""/>
        <dsp:cNvSpPr/>
      </dsp:nvSpPr>
      <dsp:spPr>
        <a:xfrm>
          <a:off x="0" y="1266865"/>
          <a:ext cx="5102662" cy="489060"/>
        </a:xfrm>
        <a:prstGeom prst="roundRect">
          <a:avLst/>
        </a:prstGeom>
        <a:solidFill>
          <a:schemeClr val="accent2">
            <a:hueOff val="3573376"/>
            <a:satOff val="1163"/>
            <a:lumOff val="-325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Scenario B</a:t>
          </a:r>
        </a:p>
      </dsp:txBody>
      <dsp:txXfrm>
        <a:off x="23874" y="1290739"/>
        <a:ext cx="5054914" cy="441312"/>
      </dsp:txXfrm>
    </dsp:sp>
    <dsp:sp modelId="{11F67FA2-FEF7-4D68-9BD2-28B7E56F594A}">
      <dsp:nvSpPr>
        <dsp:cNvPr id="0" name=""/>
        <dsp:cNvSpPr/>
      </dsp:nvSpPr>
      <dsp:spPr>
        <a:xfrm>
          <a:off x="0" y="1810645"/>
          <a:ext cx="5102662" cy="489060"/>
        </a:xfrm>
        <a:prstGeom prst="roundRect">
          <a:avLst/>
        </a:prstGeom>
        <a:solidFill>
          <a:schemeClr val="accent2">
            <a:hueOff val="5360064"/>
            <a:satOff val="1745"/>
            <a:lumOff val="-487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Poor uptake of health screening programmes.</a:t>
          </a:r>
        </a:p>
      </dsp:txBody>
      <dsp:txXfrm>
        <a:off x="23874" y="1834519"/>
        <a:ext cx="5054914" cy="441312"/>
      </dsp:txXfrm>
    </dsp:sp>
    <dsp:sp modelId="{92AC7B18-4853-4BCC-A252-440422E9400B}">
      <dsp:nvSpPr>
        <dsp:cNvPr id="0" name=""/>
        <dsp:cNvSpPr/>
      </dsp:nvSpPr>
      <dsp:spPr>
        <a:xfrm>
          <a:off x="0" y="2354425"/>
          <a:ext cx="5102662" cy="489060"/>
        </a:xfrm>
        <a:prstGeom prst="roundRect">
          <a:avLst/>
        </a:prstGeom>
        <a:solidFill>
          <a:schemeClr val="accent2">
            <a:hueOff val="7146752"/>
            <a:satOff val="2327"/>
            <a:lumOff val="-649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Scenario C</a:t>
          </a:r>
        </a:p>
      </dsp:txBody>
      <dsp:txXfrm>
        <a:off x="23874" y="2378299"/>
        <a:ext cx="5054914" cy="441312"/>
      </dsp:txXfrm>
    </dsp:sp>
    <dsp:sp modelId="{537FD013-3FD5-4D60-B848-DE30C83B593A}">
      <dsp:nvSpPr>
        <dsp:cNvPr id="0" name=""/>
        <dsp:cNvSpPr/>
      </dsp:nvSpPr>
      <dsp:spPr>
        <a:xfrm>
          <a:off x="0" y="2898205"/>
          <a:ext cx="5102662" cy="489060"/>
        </a:xfrm>
        <a:prstGeom prst="roundRect">
          <a:avLst/>
        </a:prstGeom>
        <a:solidFill>
          <a:schemeClr val="accent2">
            <a:hueOff val="8933439"/>
            <a:satOff val="2909"/>
            <a:lumOff val="-81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Staff burnout in social care.</a:t>
          </a:r>
        </a:p>
      </dsp:txBody>
      <dsp:txXfrm>
        <a:off x="23874" y="2922079"/>
        <a:ext cx="5054914" cy="441312"/>
      </dsp:txXfrm>
    </dsp:sp>
    <dsp:sp modelId="{CC0733AC-92F6-4680-B4A7-D82F87CCD486}">
      <dsp:nvSpPr>
        <dsp:cNvPr id="0" name=""/>
        <dsp:cNvSpPr/>
      </dsp:nvSpPr>
      <dsp:spPr>
        <a:xfrm>
          <a:off x="0" y="3441985"/>
          <a:ext cx="5102662" cy="489060"/>
        </a:xfrm>
        <a:prstGeom prst="roundRect">
          <a:avLst/>
        </a:prstGeom>
        <a:solidFill>
          <a:schemeClr val="accent2">
            <a:hueOff val="10720128"/>
            <a:satOff val="3490"/>
            <a:lumOff val="-974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Scenario D</a:t>
          </a:r>
        </a:p>
      </dsp:txBody>
      <dsp:txXfrm>
        <a:off x="23874" y="3465859"/>
        <a:ext cx="5054914" cy="441312"/>
      </dsp:txXfrm>
    </dsp:sp>
    <dsp:sp modelId="{1A0C7F25-A689-423F-80DF-CC3B3DF662C9}">
      <dsp:nvSpPr>
        <dsp:cNvPr id="0" name=""/>
        <dsp:cNvSpPr/>
      </dsp:nvSpPr>
      <dsp:spPr>
        <a:xfrm>
          <a:off x="0" y="3985765"/>
          <a:ext cx="5102662" cy="489060"/>
        </a:xfrm>
        <a:prstGeom prst="roundRect">
          <a:avLst/>
        </a:prstGeom>
        <a:solidFill>
          <a:schemeClr val="accent2">
            <a:hueOff val="12506815"/>
            <a:satOff val="4072"/>
            <a:lumOff val="-113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Limited access to services in rural areas.</a:t>
          </a:r>
        </a:p>
      </dsp:txBody>
      <dsp:txXfrm>
        <a:off x="23874" y="4009639"/>
        <a:ext cx="5054914" cy="441312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46D885-9EDC-4887-8F1E-1925F3A56093}">
      <dsp:nvSpPr>
        <dsp:cNvPr id="0" name=""/>
        <dsp:cNvSpPr/>
      </dsp:nvSpPr>
      <dsp:spPr>
        <a:xfrm>
          <a:off x="0" y="924864"/>
          <a:ext cx="5102662" cy="5148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In pairs/small groups, identify the following.</a:t>
          </a:r>
        </a:p>
      </dsp:txBody>
      <dsp:txXfrm>
        <a:off x="25130" y="949994"/>
        <a:ext cx="5052402" cy="464540"/>
      </dsp:txXfrm>
    </dsp:sp>
    <dsp:sp modelId="{A1A69B26-981D-4261-B3E4-0D9A24F3429C}">
      <dsp:nvSpPr>
        <dsp:cNvPr id="0" name=""/>
        <dsp:cNvSpPr/>
      </dsp:nvSpPr>
      <dsp:spPr>
        <a:xfrm>
          <a:off x="0" y="1497264"/>
          <a:ext cx="5102662" cy="514800"/>
        </a:xfrm>
        <a:prstGeom prst="roundRect">
          <a:avLst/>
        </a:prstGeom>
        <a:solidFill>
          <a:schemeClr val="accent2">
            <a:hueOff val="3126704"/>
            <a:satOff val="1018"/>
            <a:lumOff val="-2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Problem</a:t>
          </a:r>
        </a:p>
      </dsp:txBody>
      <dsp:txXfrm>
        <a:off x="25130" y="1522394"/>
        <a:ext cx="5052402" cy="464540"/>
      </dsp:txXfrm>
    </dsp:sp>
    <dsp:sp modelId="{942E17ED-3CB0-48C1-99D6-0A6D0E9F9671}">
      <dsp:nvSpPr>
        <dsp:cNvPr id="0" name=""/>
        <dsp:cNvSpPr/>
      </dsp:nvSpPr>
      <dsp:spPr>
        <a:xfrm>
          <a:off x="0" y="2069665"/>
          <a:ext cx="5102662" cy="514800"/>
        </a:xfrm>
        <a:prstGeom prst="roundRect">
          <a:avLst/>
        </a:prstGeom>
        <a:solidFill>
          <a:schemeClr val="accent2">
            <a:hueOff val="6253407"/>
            <a:satOff val="2036"/>
            <a:lumOff val="-56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Causes</a:t>
          </a:r>
        </a:p>
      </dsp:txBody>
      <dsp:txXfrm>
        <a:off x="25130" y="2094795"/>
        <a:ext cx="5052402" cy="464540"/>
      </dsp:txXfrm>
    </dsp:sp>
    <dsp:sp modelId="{5ACAE3C5-CA43-4956-BDC1-81264F43318C}">
      <dsp:nvSpPr>
        <dsp:cNvPr id="0" name=""/>
        <dsp:cNvSpPr/>
      </dsp:nvSpPr>
      <dsp:spPr>
        <a:xfrm>
          <a:off x="0" y="2642065"/>
          <a:ext cx="5102662" cy="514800"/>
        </a:xfrm>
        <a:prstGeom prst="roundRect">
          <a:avLst/>
        </a:prstGeom>
        <a:solidFill>
          <a:schemeClr val="accent2">
            <a:hueOff val="9380111"/>
            <a:satOff val="3054"/>
            <a:lumOff val="-853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Stakeholders</a:t>
          </a:r>
        </a:p>
      </dsp:txBody>
      <dsp:txXfrm>
        <a:off x="25130" y="2667195"/>
        <a:ext cx="5052402" cy="464540"/>
      </dsp:txXfrm>
    </dsp:sp>
    <dsp:sp modelId="{341FF0A7-BF3E-4F3E-B5CC-11CE6E2FEDB8}">
      <dsp:nvSpPr>
        <dsp:cNvPr id="0" name=""/>
        <dsp:cNvSpPr/>
      </dsp:nvSpPr>
      <dsp:spPr>
        <a:xfrm>
          <a:off x="0" y="3214465"/>
          <a:ext cx="5102662" cy="514800"/>
        </a:xfrm>
        <a:prstGeom prst="roundRect">
          <a:avLst/>
        </a:prstGeom>
        <a:solidFill>
          <a:schemeClr val="accent2">
            <a:hueOff val="12506815"/>
            <a:satOff val="4072"/>
            <a:lumOff val="-113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Consequences</a:t>
          </a:r>
        </a:p>
      </dsp:txBody>
      <dsp:txXfrm>
        <a:off x="25130" y="3239595"/>
        <a:ext cx="5052402" cy="464540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4D5E56-062C-4A0A-B51C-BE7EEEB3F4EC}">
      <dsp:nvSpPr>
        <dsp:cNvPr id="0" name=""/>
        <dsp:cNvSpPr/>
      </dsp:nvSpPr>
      <dsp:spPr>
        <a:xfrm>
          <a:off x="3385" y="588992"/>
          <a:ext cx="1833190" cy="109991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Delayed diagnosis</a:t>
          </a:r>
        </a:p>
      </dsp:txBody>
      <dsp:txXfrm>
        <a:off x="3385" y="588992"/>
        <a:ext cx="1833190" cy="1099914"/>
      </dsp:txXfrm>
    </dsp:sp>
    <dsp:sp modelId="{45B16307-5DEF-462B-81A3-E81B6BC68C64}">
      <dsp:nvSpPr>
        <dsp:cNvPr id="0" name=""/>
        <dsp:cNvSpPr/>
      </dsp:nvSpPr>
      <dsp:spPr>
        <a:xfrm>
          <a:off x="2019895" y="588992"/>
          <a:ext cx="1833190" cy="109991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Digital exclusion</a:t>
          </a:r>
        </a:p>
      </dsp:txBody>
      <dsp:txXfrm>
        <a:off x="2019895" y="588992"/>
        <a:ext cx="1833190" cy="1099914"/>
      </dsp:txXfrm>
    </dsp:sp>
    <dsp:sp modelId="{2A56E62D-E134-4C19-B951-9DFC0ED0BBEE}">
      <dsp:nvSpPr>
        <dsp:cNvPr id="0" name=""/>
        <dsp:cNvSpPr/>
      </dsp:nvSpPr>
      <dsp:spPr>
        <a:xfrm>
          <a:off x="4036404" y="588992"/>
          <a:ext cx="1833190" cy="109991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Health inequalities</a:t>
          </a:r>
        </a:p>
      </dsp:txBody>
      <dsp:txXfrm>
        <a:off x="4036404" y="588992"/>
        <a:ext cx="1833190" cy="1099914"/>
      </dsp:txXfrm>
    </dsp:sp>
    <dsp:sp modelId="{D2B6B52B-2535-49EB-8678-D369B5E3E3B2}">
      <dsp:nvSpPr>
        <dsp:cNvPr id="0" name=""/>
        <dsp:cNvSpPr/>
      </dsp:nvSpPr>
      <dsp:spPr>
        <a:xfrm>
          <a:off x="6052914" y="588992"/>
          <a:ext cx="1833190" cy="109991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Staff retention</a:t>
          </a:r>
        </a:p>
      </dsp:txBody>
      <dsp:txXfrm>
        <a:off x="6052914" y="588992"/>
        <a:ext cx="1833190" cy="1099914"/>
      </dsp:txXfrm>
    </dsp:sp>
    <dsp:sp modelId="{7B8A924E-0251-4440-9146-9F7B80F750A0}">
      <dsp:nvSpPr>
        <dsp:cNvPr id="0" name=""/>
        <dsp:cNvSpPr/>
      </dsp:nvSpPr>
      <dsp:spPr>
        <a:xfrm>
          <a:off x="8069423" y="588992"/>
          <a:ext cx="1833190" cy="109991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Carer wellbeing</a:t>
          </a:r>
        </a:p>
      </dsp:txBody>
      <dsp:txXfrm>
        <a:off x="8069423" y="588992"/>
        <a:ext cx="1833190" cy="1099914"/>
      </dsp:txXfrm>
    </dsp:sp>
    <dsp:sp modelId="{D4358854-1261-420A-8286-1CDD8F21EC6A}">
      <dsp:nvSpPr>
        <dsp:cNvPr id="0" name=""/>
        <dsp:cNvSpPr/>
      </dsp:nvSpPr>
      <dsp:spPr>
        <a:xfrm>
          <a:off x="3385" y="1872226"/>
          <a:ext cx="1833190" cy="109991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Social isolation</a:t>
          </a:r>
        </a:p>
      </dsp:txBody>
      <dsp:txXfrm>
        <a:off x="3385" y="1872226"/>
        <a:ext cx="1833190" cy="1099914"/>
      </dsp:txXfrm>
    </dsp:sp>
    <dsp:sp modelId="{514CE996-3D17-458E-8F20-BC7F3B36FCDA}">
      <dsp:nvSpPr>
        <dsp:cNvPr id="0" name=""/>
        <dsp:cNvSpPr/>
      </dsp:nvSpPr>
      <dsp:spPr>
        <a:xfrm>
          <a:off x="2019895" y="1872226"/>
          <a:ext cx="1833190" cy="109991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School attendance</a:t>
          </a:r>
        </a:p>
      </dsp:txBody>
      <dsp:txXfrm>
        <a:off x="2019895" y="1872226"/>
        <a:ext cx="1833190" cy="1099914"/>
      </dsp:txXfrm>
    </dsp:sp>
    <dsp:sp modelId="{97AE4F16-D65D-43F1-A50F-EC0930AE403F}">
      <dsp:nvSpPr>
        <dsp:cNvPr id="0" name=""/>
        <dsp:cNvSpPr/>
      </dsp:nvSpPr>
      <dsp:spPr>
        <a:xfrm>
          <a:off x="4036404" y="1872226"/>
          <a:ext cx="1833190" cy="109991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Mental health access</a:t>
          </a:r>
        </a:p>
      </dsp:txBody>
      <dsp:txXfrm>
        <a:off x="4036404" y="1872226"/>
        <a:ext cx="1833190" cy="1099914"/>
      </dsp:txXfrm>
    </dsp:sp>
    <dsp:sp modelId="{7B4C3D0E-72D3-411E-8C79-D5A85535B37B}">
      <dsp:nvSpPr>
        <dsp:cNvPr id="0" name=""/>
        <dsp:cNvSpPr/>
      </dsp:nvSpPr>
      <dsp:spPr>
        <a:xfrm>
          <a:off x="6052914" y="1872226"/>
          <a:ext cx="1833190" cy="109991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Access barriers</a:t>
          </a:r>
        </a:p>
      </dsp:txBody>
      <dsp:txXfrm>
        <a:off x="6052914" y="1872226"/>
        <a:ext cx="1833190" cy="1099914"/>
      </dsp:txXfrm>
    </dsp:sp>
    <dsp:sp modelId="{161E9114-7C9D-4EB4-8FCE-9A137D969709}">
      <dsp:nvSpPr>
        <dsp:cNvPr id="0" name=""/>
        <dsp:cNvSpPr/>
      </dsp:nvSpPr>
      <dsp:spPr>
        <a:xfrm>
          <a:off x="8069423" y="1872226"/>
          <a:ext cx="1833190" cy="109991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Cost of living impacts</a:t>
          </a:r>
        </a:p>
      </dsp:txBody>
      <dsp:txXfrm>
        <a:off x="8069423" y="1872226"/>
        <a:ext cx="1833190" cy="1099914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916652-B2DA-4491-AB1C-96A0716358D7}">
      <dsp:nvSpPr>
        <dsp:cNvPr id="0" name=""/>
        <dsp:cNvSpPr/>
      </dsp:nvSpPr>
      <dsp:spPr>
        <a:xfrm>
          <a:off x="0" y="568"/>
          <a:ext cx="5102662" cy="13294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7089DF-6E01-433D-84FF-F717448311A1}">
      <dsp:nvSpPr>
        <dsp:cNvPr id="0" name=""/>
        <dsp:cNvSpPr/>
      </dsp:nvSpPr>
      <dsp:spPr>
        <a:xfrm>
          <a:off x="402151" y="299689"/>
          <a:ext cx="731184" cy="73118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324B9A-33C3-43FB-BCAF-2F2421F1D91F}">
      <dsp:nvSpPr>
        <dsp:cNvPr id="0" name=""/>
        <dsp:cNvSpPr/>
      </dsp:nvSpPr>
      <dsp:spPr>
        <a:xfrm>
          <a:off x="1535487" y="568"/>
          <a:ext cx="3567174" cy="13294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698" tIns="140698" rIns="140698" bIns="14069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Where do you think you fit? </a:t>
          </a:r>
        </a:p>
      </dsp:txBody>
      <dsp:txXfrm>
        <a:off x="1535487" y="568"/>
        <a:ext cx="3567174" cy="1329426"/>
      </dsp:txXfrm>
    </dsp:sp>
    <dsp:sp modelId="{B45F42DD-3F2D-4023-95EB-C54FD6702BFF}">
      <dsp:nvSpPr>
        <dsp:cNvPr id="0" name=""/>
        <dsp:cNvSpPr/>
      </dsp:nvSpPr>
      <dsp:spPr>
        <a:xfrm>
          <a:off x="0" y="1662351"/>
          <a:ext cx="5102662" cy="13294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94710A-2AAC-4028-AA31-7A007B32C153}">
      <dsp:nvSpPr>
        <dsp:cNvPr id="0" name=""/>
        <dsp:cNvSpPr/>
      </dsp:nvSpPr>
      <dsp:spPr>
        <a:xfrm>
          <a:off x="402151" y="1961472"/>
          <a:ext cx="731184" cy="73118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4384A2-9BC2-445F-B79B-D25227CA1030}">
      <dsp:nvSpPr>
        <dsp:cNvPr id="0" name=""/>
        <dsp:cNvSpPr/>
      </dsp:nvSpPr>
      <dsp:spPr>
        <a:xfrm>
          <a:off x="1535487" y="1662351"/>
          <a:ext cx="3567174" cy="13294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698" tIns="140698" rIns="140698" bIns="14069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What roles? </a:t>
          </a:r>
        </a:p>
      </dsp:txBody>
      <dsp:txXfrm>
        <a:off x="1535487" y="1662351"/>
        <a:ext cx="3567174" cy="1329426"/>
      </dsp:txXfrm>
    </dsp:sp>
    <dsp:sp modelId="{2A606ADD-B101-450A-A246-B1AF92259093}">
      <dsp:nvSpPr>
        <dsp:cNvPr id="0" name=""/>
        <dsp:cNvSpPr/>
      </dsp:nvSpPr>
      <dsp:spPr>
        <a:xfrm>
          <a:off x="0" y="3324135"/>
          <a:ext cx="5102662" cy="13294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216429-2866-4862-9564-76D4F116944D}">
      <dsp:nvSpPr>
        <dsp:cNvPr id="0" name=""/>
        <dsp:cNvSpPr/>
      </dsp:nvSpPr>
      <dsp:spPr>
        <a:xfrm>
          <a:off x="402151" y="3623256"/>
          <a:ext cx="731184" cy="73118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1B8DAB-D720-4A1B-BAEE-DF03F15B980B}">
      <dsp:nvSpPr>
        <dsp:cNvPr id="0" name=""/>
        <dsp:cNvSpPr/>
      </dsp:nvSpPr>
      <dsp:spPr>
        <a:xfrm>
          <a:off x="1535487" y="3324135"/>
          <a:ext cx="3567174" cy="13294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698" tIns="140698" rIns="140698" bIns="14069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What areas?</a:t>
          </a:r>
        </a:p>
      </dsp:txBody>
      <dsp:txXfrm>
        <a:off x="1535487" y="3324135"/>
        <a:ext cx="3567174" cy="132942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3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14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#1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#2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#3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#4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#5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#6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#7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#9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#10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#11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#12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5CD60141-EEBD-4EC1-8E34-0344C16A1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318308" y="0"/>
            <a:ext cx="6873692" cy="6858000"/>
          </a:xfrm>
          <a:custGeom>
            <a:avLst/>
            <a:gdLst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0 w 12192000"/>
              <a:gd name="connsiteY6" fmla="*/ 0 h 6858000"/>
              <a:gd name="connsiteX7" fmla="*/ 6700 w 12192000"/>
              <a:gd name="connsiteY7" fmla="*/ 0 h 6858000"/>
              <a:gd name="connsiteX8" fmla="*/ 6700 w 12192000"/>
              <a:gd name="connsiteY8" fmla="*/ 6858000 h 6858000"/>
              <a:gd name="connsiteX9" fmla="*/ 0 w 12192000"/>
              <a:gd name="connsiteY9" fmla="*/ 6858000 h 6858000"/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11328900 w 12192000"/>
              <a:gd name="connsiteY6" fmla="*/ 0 h 6858000"/>
              <a:gd name="connsiteX7" fmla="*/ 0 w 12192000"/>
              <a:gd name="connsiteY7" fmla="*/ 6858000 h 6858000"/>
              <a:gd name="connsiteX8" fmla="*/ 6700 w 12192000"/>
              <a:gd name="connsiteY8" fmla="*/ 0 h 6858000"/>
              <a:gd name="connsiteX9" fmla="*/ 6700 w 12192000"/>
              <a:gd name="connsiteY9" fmla="*/ 6858000 h 6858000"/>
              <a:gd name="connsiteX10" fmla="*/ 0 w 12192000"/>
              <a:gd name="connsiteY10" fmla="*/ 6858000 h 6858000"/>
              <a:gd name="connsiteX0" fmla="*/ 11322200 w 12185300"/>
              <a:gd name="connsiteY0" fmla="*/ 0 h 6858000"/>
              <a:gd name="connsiteX1" fmla="*/ 12185300 w 12185300"/>
              <a:gd name="connsiteY1" fmla="*/ 0 h 6858000"/>
              <a:gd name="connsiteX2" fmla="*/ 12185300 w 12185300"/>
              <a:gd name="connsiteY2" fmla="*/ 6858000 h 6858000"/>
              <a:gd name="connsiteX3" fmla="*/ 5311608 w 12185300"/>
              <a:gd name="connsiteY3" fmla="*/ 6858000 h 6858000"/>
              <a:gd name="connsiteX4" fmla="*/ 11322197 w 12185300"/>
              <a:gd name="connsiteY4" fmla="*/ 4 h 6858000"/>
              <a:gd name="connsiteX5" fmla="*/ 11322198 w 12185300"/>
              <a:gd name="connsiteY5" fmla="*/ 2 h 6858000"/>
              <a:gd name="connsiteX6" fmla="*/ 11322200 w 12185300"/>
              <a:gd name="connsiteY6" fmla="*/ 0 h 6858000"/>
              <a:gd name="connsiteX7" fmla="*/ 0 w 12185300"/>
              <a:gd name="connsiteY7" fmla="*/ 6858000 h 6858000"/>
              <a:gd name="connsiteX8" fmla="*/ 0 w 12185300"/>
              <a:gd name="connsiteY8" fmla="*/ 0 h 6858000"/>
              <a:gd name="connsiteX9" fmla="*/ 0 w 12185300"/>
              <a:gd name="connsiteY9" fmla="*/ 6858000 h 6858000"/>
              <a:gd name="connsiteX0" fmla="*/ 6010592 w 6873692"/>
              <a:gd name="connsiteY0" fmla="*/ 0 h 6858000"/>
              <a:gd name="connsiteX1" fmla="*/ 6873692 w 6873692"/>
              <a:gd name="connsiteY1" fmla="*/ 0 h 6858000"/>
              <a:gd name="connsiteX2" fmla="*/ 6873692 w 6873692"/>
              <a:gd name="connsiteY2" fmla="*/ 6858000 h 6858000"/>
              <a:gd name="connsiteX3" fmla="*/ 0 w 6873692"/>
              <a:gd name="connsiteY3" fmla="*/ 6858000 h 6858000"/>
              <a:gd name="connsiteX4" fmla="*/ 6010589 w 6873692"/>
              <a:gd name="connsiteY4" fmla="*/ 4 h 6858000"/>
              <a:gd name="connsiteX5" fmla="*/ 6010590 w 6873692"/>
              <a:gd name="connsiteY5" fmla="*/ 2 h 6858000"/>
              <a:gd name="connsiteX6" fmla="*/ 6010592 w 6873692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73692" h="6858000">
                <a:moveTo>
                  <a:pt x="6010592" y="0"/>
                </a:moveTo>
                <a:lnTo>
                  <a:pt x="6873692" y="0"/>
                </a:lnTo>
                <a:lnTo>
                  <a:pt x="687369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lnTo>
                  <a:pt x="6010592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FCBBA-905A-4FD1-BFBA-F3EE6DA264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81098"/>
            <a:ext cx="8986580" cy="2832404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48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DD287E-F1C8-463F-8429-D1B5B15825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5463522"/>
            <a:ext cx="8986580" cy="650311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F44ED-7973-4A99-B2CA-A8962BCE0D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DF96F2-D6BE-49AC-A605-5AE87C3F2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7FC50-B13C-4B63-AE64-F71A6EDE6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C75A547-BCD1-42BE-966E-53CA0AB93165}"/>
              </a:ext>
            </a:extLst>
          </p:cNvPr>
          <p:cNvCxnSpPr>
            <a:cxnSpLocks/>
          </p:cNvCxnSpPr>
          <p:nvPr/>
        </p:nvCxnSpPr>
        <p:spPr>
          <a:xfrm>
            <a:off x="1188357" y="5151666"/>
            <a:ext cx="982254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04674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CD6F3-88F1-4195-8395-57AA096BB3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8D06C-EB08-40B3-AFB3-A62F441122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03962F-B413-4C4C-A490-724DDB9E7D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871813-4E87-4C04-835D-76246010B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22BA3-033C-491E-A045-F0052AC19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32773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E19AD-2EDD-4B4F-9F9E-46A444184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709738"/>
            <a:ext cx="8520952" cy="2852737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EE5927-21D5-4EBA-A112-CAD1BD38BC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4589466"/>
            <a:ext cx="8520952" cy="813266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EF0D16-9D87-4D76-A5A5-534E24B7D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65F387-5AAC-45D0-ABCE-B1CF4BC7E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8AF6FE-0006-4F40-A7FB-E0FDBADF75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47939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8AADE-587E-4574-B21B-7ABDE5A236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F9DA5-4DFB-4211-A58A-FFD842C27A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3000" y="2339501"/>
            <a:ext cx="4798979" cy="35505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A99F26-66AF-4614-91CE-C93A24BAC2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0020" y="2339501"/>
            <a:ext cx="4798980" cy="355059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8F678E-59B5-4DF9-ABCB-506B9CB701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B50A53-317B-444A-9BA2-F69CDBF5DA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B269A1-B0FB-4C8F-B6AA-0718C92D3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98410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BBBF-42B2-4A5D-B145-46983A530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133272"/>
            <a:ext cx="9905999" cy="84630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04BE44-5271-4B5D-B649-35E3AF20B4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2999" y="2067127"/>
            <a:ext cx="4798980" cy="710119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D7891E-0C0A-4688-97DD-C0715E3221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43001" y="2864795"/>
            <a:ext cx="4798978" cy="30253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5EAF30-3412-49B0-93D1-596CC2695B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0018" y="2067127"/>
            <a:ext cx="4798981" cy="710119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07B9B7-F41C-4314-9F0C-BB84547FB8C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0019" y="2864795"/>
            <a:ext cx="4798982" cy="30253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421587F-6AFC-4906-86EB-6B0A86EEF3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4BE2C5-583B-49BC-9864-B01EEF798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B39B236-45F5-4CC6-8D53-A6903A1CC8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25255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6B206-0678-4577-B79F-760526A5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9300" y="1322615"/>
            <a:ext cx="8175171" cy="4212771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6D5FCB8-AFD3-4801-BBD6-9548F4CF7C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6DACF8-CBC0-416B-B28E-EE18C4238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0C7421-FF49-4CE9-87D0-2B4FFE0E3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8629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19CBFE-15AA-4447-9F9C-D8B0BEB242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6B48227-EC1E-4063-9682-891A2DB1A8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2C6A63-C3F4-4563-A542-9A41AC946C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5238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900C1-FE18-461C-801C-8626C7759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00200"/>
            <a:ext cx="3932237" cy="1964986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4CFF3-3406-49E3-9D5A-1BE90FFA5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7451" y="987425"/>
            <a:ext cx="5421548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3D14FF-9082-4BBA-BC7A-F4C5B78599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3662464"/>
            <a:ext cx="3932237" cy="2206523"/>
          </a:xfrm>
        </p:spPr>
        <p:txBody>
          <a:bodyPr/>
          <a:lstStyle>
            <a:lvl1pPr marL="0" indent="0">
              <a:buNone/>
              <a:defRPr sz="16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5A2726-EB8E-4DF7-9A1B-F03BD8C717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9929BE-611C-4FE6-B0A5-E0FF9DF969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B90B32-1D0E-4BCD-8850-59EA235F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44378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A1460E-1069-4FCA-B04E-28F77C86104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13614" y="987425"/>
            <a:ext cx="55353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138C1E-867B-4FE9-8783-9B1246AEB7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3657601"/>
            <a:ext cx="3932236" cy="2211388"/>
          </a:xfrm>
        </p:spPr>
        <p:txBody>
          <a:bodyPr/>
          <a:lstStyle>
            <a:lvl1pPr marL="0" indent="0">
              <a:buNone/>
              <a:defRPr sz="16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721568-4870-46F2-9F7E-F410702012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B3CC65-0E73-45A1-9D4F-3F4559B3B6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8C58CD-9BC3-431E-A7B4-D596A7F06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68F756-D171-474C-8B1A-C818032F6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00201"/>
            <a:ext cx="3932236" cy="1959428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2250001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A3BF2-BCE9-47D7-B1C0-1F0E4936B6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722E9-C3E4-48AF-996A-495AE659FA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C9E516-382B-4845-93BF-20C16EE0DB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B96E16-F168-442A-843C-5D490D54B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A61BEA-A969-437A-BD8B-CB1B709AD4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40688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6528449-3E11-45FF-BF3A-651867603E7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572500" y="870625"/>
            <a:ext cx="2476499" cy="502920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C0EAB0-2DFA-4CBA-86B1-1826EF523D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43000" y="870625"/>
            <a:ext cx="7324928" cy="5029201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A22F89-E1F5-45D7-945A-8A2886C4BA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E7E82-5FB8-4289-AD0C-0BA788E147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5A4046-1A2C-41F5-A177-1C3919C205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25444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1C2F78B-DEE8-4195-A196-DFC51BDADFF9}"/>
              </a:ext>
            </a:extLst>
          </p:cNvPr>
          <p:cNvSpPr/>
          <p:nvPr/>
        </p:nvSpPr>
        <p:spPr>
          <a:xfrm>
            <a:off x="9749268" y="4070878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1D79D08-4BE8-4799-BE09-5078DFEE2256}"/>
              </a:ext>
            </a:extLst>
          </p:cNvPr>
          <p:cNvSpPr/>
          <p:nvPr/>
        </p:nvSpPr>
        <p:spPr>
          <a:xfrm rot="10800000">
            <a:off x="0" y="0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95D65A1-16CB-407F-993F-2A6D59BCC0C8}"/>
              </a:ext>
            </a:extLst>
          </p:cNvPr>
          <p:cNvCxnSpPr>
            <a:cxnSpLocks/>
          </p:cNvCxnSpPr>
          <p:nvPr/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A018A2-815D-41B0-A189-FDF7A5E88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872935"/>
            <a:ext cx="9905999" cy="13608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DFAE63-1276-4C7C-BFF5-F5DF1CDB23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332026"/>
            <a:ext cx="9905999" cy="35671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380268-2D73-487C-843B-51648AE181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88157" y="6356350"/>
            <a:ext cx="30933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3CADBD16-5BFB-4D9F-9646-C75D1B53BBB6}" type="datetimeFigureOut">
              <a:rPr lang="en-US" smtClean="0"/>
              <a:pPr/>
              <a:t>10/12/2026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F61E6D-D51F-4BD7-B59D-19AF179177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143000" y="6356350"/>
            <a:ext cx="395915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7701B1-1C93-41C2-AEE1-815DEA51B96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423186" y="6356350"/>
            <a:ext cx="62581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C0722274-0FAA-4649-AA4E-4210F4F321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449686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27" r:id="rId6"/>
    <p:sldLayoutId id="2147483723" r:id="rId7"/>
    <p:sldLayoutId id="2147483724" r:id="rId8"/>
    <p:sldLayoutId id="2147483725" r:id="rId9"/>
    <p:sldLayoutId id="2147483726" r:id="rId10"/>
    <p:sldLayoutId id="2147483728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50292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73152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3B0A228-9EA3-4009-A82E-9402BBC726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2E0C409-730D-455F-AA8F-0646ABDB1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88973" y="0"/>
            <a:ext cx="8239927" cy="6858000"/>
          </a:xfrm>
          <a:custGeom>
            <a:avLst/>
            <a:gdLst>
              <a:gd name="connsiteX0" fmla="*/ 6010593 w 8239927"/>
              <a:gd name="connsiteY0" fmla="*/ 0 h 6858000"/>
              <a:gd name="connsiteX1" fmla="*/ 8239927 w 8239927"/>
              <a:gd name="connsiteY1" fmla="*/ 0 h 6858000"/>
              <a:gd name="connsiteX2" fmla="*/ 2229335 w 8239927"/>
              <a:gd name="connsiteY2" fmla="*/ 6858000 h 6858000"/>
              <a:gd name="connsiteX3" fmla="*/ 0 w 8239927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39927" h="6858000">
                <a:moveTo>
                  <a:pt x="6010593" y="0"/>
                </a:moveTo>
                <a:lnTo>
                  <a:pt x="8239927" y="0"/>
                </a:lnTo>
                <a:lnTo>
                  <a:pt x="22293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1" y="1181101"/>
            <a:ext cx="4953000" cy="224789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>
                <a:ea typeface="+mj-lt"/>
                <a:cs typeface="+mj-lt"/>
              </a:rPr>
              <a:t>Understanding the Future of Health and Social Care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1" y="4360719"/>
            <a:ext cx="2679356" cy="146511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>
                <a:ea typeface="+mn-lt"/>
                <a:cs typeface="+mn-lt"/>
              </a:rPr>
              <a:t>Challenges, Opportunities and Value Creation</a:t>
            </a:r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3950BD2-5FCC-1885-14CD-EBFCD7BBA96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827" r="4" b="4"/>
          <a:stretch>
            <a:fillRect/>
          </a:stretch>
        </p:blipFill>
        <p:spPr>
          <a:xfrm>
            <a:off x="5318308" y="10"/>
            <a:ext cx="6873692" cy="6857990"/>
          </a:xfrm>
          <a:custGeom>
            <a:avLst/>
            <a:gdLst/>
            <a:ahLst/>
            <a:cxnLst/>
            <a:rect l="l" t="t" r="r" b="b"/>
            <a:pathLst>
              <a:path w="6873692" h="6858000">
                <a:moveTo>
                  <a:pt x="6010592" y="0"/>
                </a:moveTo>
                <a:lnTo>
                  <a:pt x="6873692" y="0"/>
                </a:lnTo>
                <a:lnTo>
                  <a:pt x="687369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C7361D-5E38-05E8-E01F-C2169E7BC7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Aims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9B8A4-192E-9BA3-EEA9-14CBC4B060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Aim: To move from seeing oneself as a student and instead as a future professional. </a:t>
            </a:r>
          </a:p>
          <a:p>
            <a:r>
              <a:rPr lang="en-US" dirty="0" err="1">
                <a:ea typeface="+mn-lt"/>
                <a:cs typeface="+mn-lt"/>
              </a:rPr>
              <a:t>Analyse</a:t>
            </a:r>
            <a:r>
              <a:rPr lang="en-US" dirty="0">
                <a:ea typeface="+mn-lt"/>
                <a:cs typeface="+mn-lt"/>
              </a:rPr>
              <a:t> current workforce challenges within health and social care.</a:t>
            </a:r>
            <a:endParaRPr lang="en-US" dirty="0"/>
          </a:p>
          <a:p>
            <a:r>
              <a:rPr lang="en-US">
                <a:ea typeface="+mn-lt"/>
                <a:cs typeface="+mn-lt"/>
              </a:rPr>
              <a:t>Identify emerging trends affecting future professional practice.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Explore how innovation and creativity can add value within services.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Evaluate opportunities within a chosen professional sector.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Begin identifying a problem or unmet need for AC1.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2895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20E7A4-EC2C-47C8-BE55-65771E3F2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803D77-B993-5C4E-DC77-EE16762E93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181099"/>
            <a:ext cx="3894413" cy="4575687"/>
          </a:xfrm>
        </p:spPr>
        <p:txBody>
          <a:bodyPr anchor="b">
            <a:normAutofit/>
          </a:bodyPr>
          <a:lstStyle/>
          <a:p>
            <a:r>
              <a:rPr lang="en-US"/>
              <a:t>The Health and Social Care Landscape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766FD2F-248A-4AA1-8078-E26D6E69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A2588BA-BCAD-DEE9-4A81-0B186754AA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542882"/>
              </p:ext>
            </p:extLst>
          </p:nvPr>
        </p:nvGraphicFramePr>
        <p:xfrm>
          <a:off x="5650663" y="1023909"/>
          <a:ext cx="5398337" cy="48293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609357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20E7A4-EC2C-47C8-BE55-65771E3F2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CF23DDA-0D09-4FE5-AE88-EBBE5E024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885325" cy="6858000"/>
          </a:xfrm>
          <a:custGeom>
            <a:avLst/>
            <a:gdLst>
              <a:gd name="connsiteX0" fmla="*/ 4456883 w 6885325"/>
              <a:gd name="connsiteY0" fmla="*/ 6858000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4456884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5 w 6885325"/>
              <a:gd name="connsiteY6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5 w 6885325"/>
              <a:gd name="connsiteY5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325" h="6858000">
                <a:moveTo>
                  <a:pt x="6885325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6885325" y="0"/>
                </a:lnTo>
                <a:lnTo>
                  <a:pt x="6885325" y="6857999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7373F5-4A94-D78F-391A-45336589BD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181101"/>
            <a:ext cx="3533033" cy="156210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/>
              <a:t>The Health and Social Care Landscape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766FD2F-248A-4AA1-8078-E26D6E69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772B945-1955-8AA3-C4AC-0711BFF530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4313104"/>
              </p:ext>
            </p:extLst>
          </p:nvPr>
        </p:nvGraphicFramePr>
        <p:xfrm>
          <a:off x="6083225" y="1100567"/>
          <a:ext cx="5102662" cy="4654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747456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FEF6E2-DB97-D1DE-8448-1B41E84912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The Health and Social Care Landscape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CF9857-C3D4-55BD-5225-5DE58709CD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+mn-lt"/>
                <a:cs typeface="+mn-lt"/>
              </a:rPr>
              <a:t>What do we mean by "the sector"?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91431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20E7A4-EC2C-47C8-BE55-65771E3F2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CF23DDA-0D09-4FE5-AE88-EBBE5E024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885325" cy="6858000"/>
          </a:xfrm>
          <a:custGeom>
            <a:avLst/>
            <a:gdLst>
              <a:gd name="connsiteX0" fmla="*/ 4456883 w 6885325"/>
              <a:gd name="connsiteY0" fmla="*/ 6858000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4456884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5 w 6885325"/>
              <a:gd name="connsiteY6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5 w 6885325"/>
              <a:gd name="connsiteY5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325" h="6858000">
                <a:moveTo>
                  <a:pt x="6885325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6885325" y="0"/>
                </a:lnTo>
                <a:lnTo>
                  <a:pt x="6885325" y="6857999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998A3B-4CFE-E060-DB60-E5E8A15423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181101"/>
            <a:ext cx="3533033" cy="1562100"/>
          </a:xfrm>
        </p:spPr>
        <p:txBody>
          <a:bodyPr anchor="t">
            <a:normAutofit/>
          </a:bodyPr>
          <a:lstStyle/>
          <a:p>
            <a:r>
              <a:rPr lang="en-US"/>
              <a:t>'The Sector'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766FD2F-248A-4AA1-8078-E26D6E69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CC55ADD-BC25-90EB-AD5A-7716B7F7FF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5684447"/>
              </p:ext>
            </p:extLst>
          </p:nvPr>
        </p:nvGraphicFramePr>
        <p:xfrm>
          <a:off x="6083225" y="1100567"/>
          <a:ext cx="5102662" cy="4654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808847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20E7A4-EC2C-47C8-BE55-65771E3F2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CF23DDA-0D09-4FE5-AE88-EBBE5E024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885325" cy="6858000"/>
          </a:xfrm>
          <a:custGeom>
            <a:avLst/>
            <a:gdLst>
              <a:gd name="connsiteX0" fmla="*/ 4456883 w 6885325"/>
              <a:gd name="connsiteY0" fmla="*/ 6858000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4456884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5 w 6885325"/>
              <a:gd name="connsiteY6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5 w 6885325"/>
              <a:gd name="connsiteY5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325" h="6858000">
                <a:moveTo>
                  <a:pt x="6885325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6885325" y="0"/>
                </a:lnTo>
                <a:lnTo>
                  <a:pt x="6885325" y="6857999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A502AA-A575-4E98-25A3-E9CE5CA57E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181101"/>
            <a:ext cx="3533033" cy="1562100"/>
          </a:xfrm>
        </p:spPr>
        <p:txBody>
          <a:bodyPr>
            <a:normAutofit/>
          </a:bodyPr>
          <a:lstStyle/>
          <a:p>
            <a:r>
              <a:rPr lang="en-US"/>
              <a:t>Mapping the HSC System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766FD2F-248A-4AA1-8078-E26D6E69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79BC095-4D5C-7D6E-E14D-C690C9EBCA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6456885"/>
              </p:ext>
            </p:extLst>
          </p:nvPr>
        </p:nvGraphicFramePr>
        <p:xfrm>
          <a:off x="6083225" y="1100567"/>
          <a:ext cx="5102662" cy="4654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211022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01422A2-8414-A96B-429B-77E2056049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20E7A4-EC2C-47C8-BE55-65771E3F2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CF23DDA-0D09-4FE5-AE88-EBBE5E024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885325" cy="6858000"/>
          </a:xfrm>
          <a:custGeom>
            <a:avLst/>
            <a:gdLst>
              <a:gd name="connsiteX0" fmla="*/ 4456883 w 6885325"/>
              <a:gd name="connsiteY0" fmla="*/ 6858000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4456884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5 w 6885325"/>
              <a:gd name="connsiteY6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5 w 6885325"/>
              <a:gd name="connsiteY5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325" h="6858000">
                <a:moveTo>
                  <a:pt x="6885325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6885325" y="0"/>
                </a:lnTo>
                <a:lnTo>
                  <a:pt x="6885325" y="6857999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FCD0DA-30A7-DE72-7F5B-CCDC449652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181101"/>
            <a:ext cx="3533033" cy="1562100"/>
          </a:xfrm>
        </p:spPr>
        <p:txBody>
          <a:bodyPr>
            <a:normAutofit/>
          </a:bodyPr>
          <a:lstStyle/>
          <a:p>
            <a:r>
              <a:rPr lang="en-US"/>
              <a:t>Mapping the HSC System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766FD2F-248A-4AA1-8078-E26D6E69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C969392-D400-0B0F-99C8-D326530A78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5423364"/>
              </p:ext>
            </p:extLst>
          </p:nvPr>
        </p:nvGraphicFramePr>
        <p:xfrm>
          <a:off x="6083225" y="1100567"/>
          <a:ext cx="5102662" cy="4654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126289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2BFAD3-75A2-BEF5-2760-6DCA018D37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58152C-FE84-9CE2-E8DD-8AADB2DF37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Mapping the HSC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CC7B80-3757-6D0D-D164-491E3A2C86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+mn-lt"/>
                <a:cs typeface="+mn-lt"/>
              </a:rPr>
              <a:t>An 82-year-old woman is discharged from hospital following a fall.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Which </a:t>
            </a:r>
            <a:r>
              <a:rPr lang="en-US" dirty="0" err="1">
                <a:ea typeface="+mn-lt"/>
                <a:cs typeface="+mn-lt"/>
              </a:rPr>
              <a:t>organisations</a:t>
            </a:r>
            <a:r>
              <a:rPr lang="en-US" dirty="0">
                <a:ea typeface="+mn-lt"/>
                <a:cs typeface="+mn-lt"/>
              </a:rPr>
              <a:t> become involved?</a:t>
            </a:r>
          </a:p>
          <a:p>
            <a:r>
              <a:rPr lang="en-US">
                <a:ea typeface="+mn-lt"/>
                <a:cs typeface="+mn-lt"/>
              </a:rPr>
              <a:t>What professionals are involved?</a:t>
            </a:r>
          </a:p>
          <a:p>
            <a:r>
              <a:rPr lang="en-US">
                <a:ea typeface="+mn-lt"/>
                <a:cs typeface="+mn-lt"/>
              </a:rPr>
              <a:t>What could go wrong?</a:t>
            </a:r>
          </a:p>
        </p:txBody>
      </p:sp>
    </p:spTree>
    <p:extLst>
      <p:ext uri="{BB962C8B-B14F-4D97-AF65-F5344CB8AC3E}">
        <p14:creationId xmlns:p14="http://schemas.microsoft.com/office/powerpoint/2010/main" val="10233361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E9140E-B515-5E28-A573-4513530C0C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What does the Welsh health and social care system look like? - Wales Centre  for Public Policy">
            <a:extLst>
              <a:ext uri="{FF2B5EF4-FFF2-40B4-BE49-F238E27FC236}">
                <a16:creationId xmlns:a16="http://schemas.microsoft.com/office/drawing/2014/main" id="{2B4054CF-CBEC-6842-FE6D-1AD6BF25E07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19616" y="-425"/>
            <a:ext cx="11152767" cy="6856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12951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6510A-D973-B22F-F1C1-4C93817C20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Social Care Wales – Practitioner Hierarchy</a:t>
            </a:r>
          </a:p>
        </p:txBody>
      </p:sp>
      <p:pic>
        <p:nvPicPr>
          <p:cNvPr id="4" name="Content Placeholder 3" descr="Practitioner groups hierarchy | Social Care Wales">
            <a:extLst>
              <a:ext uri="{FF2B5EF4-FFF2-40B4-BE49-F238E27FC236}">
                <a16:creationId xmlns:a16="http://schemas.microsoft.com/office/drawing/2014/main" id="{405AB24C-35F1-9833-A630-29D0AC4A811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84075" y="2332038"/>
            <a:ext cx="7023849" cy="3567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1543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3BA493-805C-8F1E-B0FA-FBBA31E00F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US"/>
              <a:t>Activity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5B6012A-6AC4-7E17-B6E9-7B72F6DC6D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77591110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330475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20E7A4-EC2C-47C8-BE55-65771E3F2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CF23DDA-0D09-4FE5-AE88-EBBE5E024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885325" cy="6858000"/>
          </a:xfrm>
          <a:custGeom>
            <a:avLst/>
            <a:gdLst>
              <a:gd name="connsiteX0" fmla="*/ 4456883 w 6885325"/>
              <a:gd name="connsiteY0" fmla="*/ 6858000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4456884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5 w 6885325"/>
              <a:gd name="connsiteY6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5 w 6885325"/>
              <a:gd name="connsiteY5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325" h="6858000">
                <a:moveTo>
                  <a:pt x="6885325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6885325" y="0"/>
                </a:lnTo>
                <a:lnTo>
                  <a:pt x="6885325" y="6857999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2A0603-ABCB-005E-34A2-468A79B05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181101"/>
            <a:ext cx="3533033" cy="1562100"/>
          </a:xfrm>
        </p:spPr>
        <p:txBody>
          <a:bodyPr anchor="t">
            <a:normAutofit/>
          </a:bodyPr>
          <a:lstStyle/>
          <a:p>
            <a:r>
              <a:rPr lang="en-US"/>
              <a:t>Activity</a:t>
            </a:r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766FD2F-248A-4AA1-8078-E26D6E69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B9A8E49-DB09-316B-14CC-45E9308E4A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65232435"/>
              </p:ext>
            </p:extLst>
          </p:nvPr>
        </p:nvGraphicFramePr>
        <p:xfrm>
          <a:off x="6083225" y="1100567"/>
          <a:ext cx="5102662" cy="4654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108697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20E7A4-EC2C-47C8-BE55-65771E3F2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CF23DDA-0D09-4FE5-AE88-EBBE5E024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885325" cy="6858000"/>
          </a:xfrm>
          <a:custGeom>
            <a:avLst/>
            <a:gdLst>
              <a:gd name="connsiteX0" fmla="*/ 4456883 w 6885325"/>
              <a:gd name="connsiteY0" fmla="*/ 6858000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4456884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5 w 6885325"/>
              <a:gd name="connsiteY6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5 w 6885325"/>
              <a:gd name="connsiteY5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325" h="6858000">
                <a:moveTo>
                  <a:pt x="6885325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6885325" y="0"/>
                </a:lnTo>
                <a:lnTo>
                  <a:pt x="6885325" y="6857999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30A2F7-F667-BB61-2BEB-4EF7EA504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181101"/>
            <a:ext cx="3533033" cy="156210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/>
              <a:t>Future Trends for the Workforce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766FD2F-248A-4AA1-8078-E26D6E69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A7F508E-426B-E87D-5755-981746E6E0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5234231"/>
              </p:ext>
            </p:extLst>
          </p:nvPr>
        </p:nvGraphicFramePr>
        <p:xfrm>
          <a:off x="6083225" y="1100567"/>
          <a:ext cx="5102662" cy="4654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390716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20E7A4-EC2C-47C8-BE55-65771E3F2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A5DB61-6D98-E0DA-FC0E-58B7DCDB4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181100"/>
            <a:ext cx="3894413" cy="2514828"/>
          </a:xfrm>
        </p:spPr>
        <p:txBody>
          <a:bodyPr anchor="t">
            <a:normAutofit/>
          </a:bodyPr>
          <a:lstStyle/>
          <a:p>
            <a:r>
              <a:rPr lang="en-US"/>
              <a:t>Ageing Populations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766FD2F-248A-4AA1-8078-E26D6E69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88ED5B8-A632-74F2-5CB0-0A019886D3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24892047"/>
              </p:ext>
            </p:extLst>
          </p:nvPr>
        </p:nvGraphicFramePr>
        <p:xfrm>
          <a:off x="5650663" y="1023909"/>
          <a:ext cx="5398337" cy="48293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064927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20E7A4-EC2C-47C8-BE55-65771E3F2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CF23DDA-0D09-4FE5-AE88-EBBE5E024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885325" cy="6858000"/>
          </a:xfrm>
          <a:custGeom>
            <a:avLst/>
            <a:gdLst>
              <a:gd name="connsiteX0" fmla="*/ 4456883 w 6885325"/>
              <a:gd name="connsiteY0" fmla="*/ 6858000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4456884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5 w 6885325"/>
              <a:gd name="connsiteY6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5 w 6885325"/>
              <a:gd name="connsiteY5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325" h="6858000">
                <a:moveTo>
                  <a:pt x="6885325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6885325" y="0"/>
                </a:lnTo>
                <a:lnTo>
                  <a:pt x="6885325" y="6857999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CEBE55-C70A-37F6-AF9A-BA42FEA085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181101"/>
            <a:ext cx="3533033" cy="1562100"/>
          </a:xfrm>
        </p:spPr>
        <p:txBody>
          <a:bodyPr anchor="t">
            <a:normAutofit/>
          </a:bodyPr>
          <a:lstStyle/>
          <a:p>
            <a:r>
              <a:rPr lang="en-US"/>
              <a:t>Workforce Shortages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766FD2F-248A-4AA1-8078-E26D6E69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95E0423-ADCE-6036-971B-F171C87D4A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7958522"/>
              </p:ext>
            </p:extLst>
          </p:nvPr>
        </p:nvGraphicFramePr>
        <p:xfrm>
          <a:off x="6083225" y="1100567"/>
          <a:ext cx="5102662" cy="4654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357164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20E7A4-EC2C-47C8-BE55-65771E3F2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CF23DDA-0D09-4FE5-AE88-EBBE5E024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885325" cy="6858000"/>
          </a:xfrm>
          <a:custGeom>
            <a:avLst/>
            <a:gdLst>
              <a:gd name="connsiteX0" fmla="*/ 4456883 w 6885325"/>
              <a:gd name="connsiteY0" fmla="*/ 6858000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4456884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5 w 6885325"/>
              <a:gd name="connsiteY6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5 w 6885325"/>
              <a:gd name="connsiteY5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325" h="6858000">
                <a:moveTo>
                  <a:pt x="6885325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6885325" y="0"/>
                </a:lnTo>
                <a:lnTo>
                  <a:pt x="6885325" y="6857999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DB9344-C6A0-A665-B6A2-36CAE5C87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181101"/>
            <a:ext cx="3533033" cy="1562100"/>
          </a:xfrm>
        </p:spPr>
        <p:txBody>
          <a:bodyPr anchor="t">
            <a:normAutofit/>
          </a:bodyPr>
          <a:lstStyle/>
          <a:p>
            <a:r>
              <a:rPr lang="en-US"/>
              <a:t>Technology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766FD2F-248A-4AA1-8078-E26D6E69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9C00923-092E-A311-EB7B-BA322D2200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04044354"/>
              </p:ext>
            </p:extLst>
          </p:nvPr>
        </p:nvGraphicFramePr>
        <p:xfrm>
          <a:off x="6083225" y="1100567"/>
          <a:ext cx="5102662" cy="4654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8797694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47B845-1A63-042E-70B2-3A8B7971E0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US"/>
              <a:t>Health Inequalities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88F20E2-C468-41A3-68FB-53C550CDCB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75732874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2589106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3CC080-2628-5B9E-14E1-92117DAC04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US"/>
              <a:t>Challenges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44EE9D3-F17C-70B9-13AF-6A6AF37E4D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6180254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545864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5CD60141-EEBD-4EC1-8E34-0344C16A1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8308" y="0"/>
            <a:ext cx="6873692" cy="6858000"/>
          </a:xfrm>
          <a:custGeom>
            <a:avLst/>
            <a:gdLst/>
            <a:ahLst/>
            <a:cxnLst/>
            <a:rect l="l" t="t" r="r" b="b"/>
            <a:pathLst>
              <a:path w="6873692" h="6858000">
                <a:moveTo>
                  <a:pt x="6010592" y="0"/>
                </a:moveTo>
                <a:lnTo>
                  <a:pt x="6873692" y="0"/>
                </a:lnTo>
                <a:lnTo>
                  <a:pt x="687369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lnTo>
                  <a:pt x="6010592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C75A547-BCD1-42BE-966E-53CA0AB93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88357" y="5151666"/>
            <a:ext cx="982254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0105F5E-5B61-4F51-927C-5B28DB7DD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EC48354D-16E9-4575-B90B-6F6DE75D46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8308" y="0"/>
            <a:ext cx="6873692" cy="6858000"/>
          </a:xfrm>
          <a:custGeom>
            <a:avLst/>
            <a:gdLst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0 w 12192000"/>
              <a:gd name="connsiteY6" fmla="*/ 0 h 6858000"/>
              <a:gd name="connsiteX7" fmla="*/ 6700 w 12192000"/>
              <a:gd name="connsiteY7" fmla="*/ 0 h 6858000"/>
              <a:gd name="connsiteX8" fmla="*/ 6700 w 12192000"/>
              <a:gd name="connsiteY8" fmla="*/ 6858000 h 6858000"/>
              <a:gd name="connsiteX9" fmla="*/ 0 w 12192000"/>
              <a:gd name="connsiteY9" fmla="*/ 6858000 h 6858000"/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11328900 w 12192000"/>
              <a:gd name="connsiteY6" fmla="*/ 0 h 6858000"/>
              <a:gd name="connsiteX7" fmla="*/ 0 w 12192000"/>
              <a:gd name="connsiteY7" fmla="*/ 6858000 h 6858000"/>
              <a:gd name="connsiteX8" fmla="*/ 6700 w 12192000"/>
              <a:gd name="connsiteY8" fmla="*/ 0 h 6858000"/>
              <a:gd name="connsiteX9" fmla="*/ 6700 w 12192000"/>
              <a:gd name="connsiteY9" fmla="*/ 6858000 h 6858000"/>
              <a:gd name="connsiteX10" fmla="*/ 0 w 12192000"/>
              <a:gd name="connsiteY10" fmla="*/ 6858000 h 6858000"/>
              <a:gd name="connsiteX0" fmla="*/ 11322200 w 12185300"/>
              <a:gd name="connsiteY0" fmla="*/ 0 h 6858000"/>
              <a:gd name="connsiteX1" fmla="*/ 12185300 w 12185300"/>
              <a:gd name="connsiteY1" fmla="*/ 0 h 6858000"/>
              <a:gd name="connsiteX2" fmla="*/ 12185300 w 12185300"/>
              <a:gd name="connsiteY2" fmla="*/ 6858000 h 6858000"/>
              <a:gd name="connsiteX3" fmla="*/ 5311608 w 12185300"/>
              <a:gd name="connsiteY3" fmla="*/ 6858000 h 6858000"/>
              <a:gd name="connsiteX4" fmla="*/ 11322197 w 12185300"/>
              <a:gd name="connsiteY4" fmla="*/ 4 h 6858000"/>
              <a:gd name="connsiteX5" fmla="*/ 11322198 w 12185300"/>
              <a:gd name="connsiteY5" fmla="*/ 2 h 6858000"/>
              <a:gd name="connsiteX6" fmla="*/ 11322200 w 12185300"/>
              <a:gd name="connsiteY6" fmla="*/ 0 h 6858000"/>
              <a:gd name="connsiteX7" fmla="*/ 0 w 12185300"/>
              <a:gd name="connsiteY7" fmla="*/ 6858000 h 6858000"/>
              <a:gd name="connsiteX8" fmla="*/ 0 w 12185300"/>
              <a:gd name="connsiteY8" fmla="*/ 0 h 6858000"/>
              <a:gd name="connsiteX9" fmla="*/ 0 w 12185300"/>
              <a:gd name="connsiteY9" fmla="*/ 6858000 h 6858000"/>
              <a:gd name="connsiteX0" fmla="*/ 6010592 w 6873692"/>
              <a:gd name="connsiteY0" fmla="*/ 0 h 6858000"/>
              <a:gd name="connsiteX1" fmla="*/ 6873692 w 6873692"/>
              <a:gd name="connsiteY1" fmla="*/ 0 h 6858000"/>
              <a:gd name="connsiteX2" fmla="*/ 6873692 w 6873692"/>
              <a:gd name="connsiteY2" fmla="*/ 6858000 h 6858000"/>
              <a:gd name="connsiteX3" fmla="*/ 0 w 6873692"/>
              <a:gd name="connsiteY3" fmla="*/ 6858000 h 6858000"/>
              <a:gd name="connsiteX4" fmla="*/ 6010589 w 6873692"/>
              <a:gd name="connsiteY4" fmla="*/ 4 h 6858000"/>
              <a:gd name="connsiteX5" fmla="*/ 6010590 w 6873692"/>
              <a:gd name="connsiteY5" fmla="*/ 2 h 6858000"/>
              <a:gd name="connsiteX6" fmla="*/ 6010592 w 6873692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73692" h="6858000">
                <a:moveTo>
                  <a:pt x="6010592" y="0"/>
                </a:moveTo>
                <a:lnTo>
                  <a:pt x="6873692" y="0"/>
                </a:lnTo>
                <a:lnTo>
                  <a:pt x="687369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lnTo>
                  <a:pt x="6010592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66C3EF-B336-64BA-E867-04D3EF25E9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0890" y="1061686"/>
            <a:ext cx="9850010" cy="379333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600" cap="all" spc="300"/>
              <a:t>Creating Value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FABFE9-FFBF-60DB-DACC-7C597E4F48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5439204"/>
            <a:ext cx="4496783" cy="73299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1800"/>
              <a:t>What creates value in health and social care?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36FDCA7-0AF2-4082-9481-EF2C115F2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88357" y="5151666"/>
            <a:ext cx="982254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9318614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85B57F6-59DE-4274-A37C-F47FE4E42E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alculator and folders">
            <a:extLst>
              <a:ext uri="{FF2B5EF4-FFF2-40B4-BE49-F238E27FC236}">
                <a16:creationId xmlns:a16="http://schemas.microsoft.com/office/drawing/2014/main" id="{0A4E2A2A-9BF1-66F6-633C-C2019D82625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9053" b="8"/>
          <a:stretch>
            <a:fillRect/>
          </a:stretch>
        </p:blipFill>
        <p:spPr>
          <a:xfrm>
            <a:off x="3093268" y="10"/>
            <a:ext cx="9098732" cy="6857990"/>
          </a:xfrm>
          <a:custGeom>
            <a:avLst/>
            <a:gdLst/>
            <a:ahLst/>
            <a:cxnLst/>
            <a:rect l="l" t="t" r="r" b="b"/>
            <a:pathLst>
              <a:path w="9098732" h="6858000">
                <a:moveTo>
                  <a:pt x="6010592" y="0"/>
                </a:moveTo>
                <a:lnTo>
                  <a:pt x="8235629" y="4"/>
                </a:lnTo>
                <a:cubicBezTo>
                  <a:pt x="8235629" y="3"/>
                  <a:pt x="8235630" y="3"/>
                  <a:pt x="8235630" y="2"/>
                </a:cubicBezTo>
                <a:lnTo>
                  <a:pt x="9098732" y="0"/>
                </a:lnTo>
                <a:lnTo>
                  <a:pt x="909873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close/>
              </a:path>
            </a:pathLst>
          </a:cu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8C63406-9171-4282-BAAB-2DDC6831F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90295" y="-2"/>
            <a:ext cx="8239927" cy="6858000"/>
          </a:xfrm>
          <a:custGeom>
            <a:avLst/>
            <a:gdLst>
              <a:gd name="connsiteX0" fmla="*/ 6010593 w 8239927"/>
              <a:gd name="connsiteY0" fmla="*/ 0 h 6858000"/>
              <a:gd name="connsiteX1" fmla="*/ 8239927 w 8239927"/>
              <a:gd name="connsiteY1" fmla="*/ 0 h 6858000"/>
              <a:gd name="connsiteX2" fmla="*/ 2229335 w 8239927"/>
              <a:gd name="connsiteY2" fmla="*/ 6858000 h 6858000"/>
              <a:gd name="connsiteX3" fmla="*/ 0 w 8239927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39927" h="6858000">
                <a:moveTo>
                  <a:pt x="6010593" y="0"/>
                </a:moveTo>
                <a:lnTo>
                  <a:pt x="8239927" y="0"/>
                </a:lnTo>
                <a:lnTo>
                  <a:pt x="22293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6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F0925D-2A30-1653-A259-BA773343EA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872937"/>
            <a:ext cx="5920740" cy="1360898"/>
          </a:xfrm>
        </p:spPr>
        <p:txBody>
          <a:bodyPr>
            <a:normAutofit/>
          </a:bodyPr>
          <a:lstStyle/>
          <a:p>
            <a:r>
              <a:rPr lang="en-US"/>
              <a:t>Case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70DFB3-527B-709B-F9C9-4A67A2F9D4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2" y="2332029"/>
            <a:ext cx="4118906" cy="384017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ea typeface="+mn-lt"/>
                <a:cs typeface="+mn-lt"/>
              </a:rPr>
              <a:t>Older adults frequently miss appointments.</a:t>
            </a:r>
          </a:p>
          <a:p>
            <a:r>
              <a:rPr lang="en-US" dirty="0"/>
              <a:t>Current solution is </a:t>
            </a:r>
            <a:r>
              <a:rPr lang="en-US"/>
              <a:t>to send letters by post. </a:t>
            </a:r>
          </a:p>
          <a:p>
            <a:r>
              <a:rPr lang="en-US"/>
              <a:t>What innovations could we use? </a:t>
            </a:r>
            <a:endParaRPr lang="en-US" dirty="0"/>
          </a:p>
          <a:p>
            <a:r>
              <a:rPr lang="en-US"/>
              <a:t>What value does it create? </a:t>
            </a:r>
          </a:p>
          <a:p>
            <a:r>
              <a:rPr lang="en-US"/>
              <a:t>Who benefits?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376722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20E7A4-EC2C-47C8-BE55-65771E3F2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CF23DDA-0D09-4FE5-AE88-EBBE5E024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885325" cy="6858000"/>
          </a:xfrm>
          <a:custGeom>
            <a:avLst/>
            <a:gdLst>
              <a:gd name="connsiteX0" fmla="*/ 4456883 w 6885325"/>
              <a:gd name="connsiteY0" fmla="*/ 6858000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4456884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5 w 6885325"/>
              <a:gd name="connsiteY6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5 w 6885325"/>
              <a:gd name="connsiteY5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325" h="6858000">
                <a:moveTo>
                  <a:pt x="6885325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6885325" y="0"/>
                </a:lnTo>
                <a:lnTo>
                  <a:pt x="6885325" y="6857999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7F39B0-B07F-3A04-5EB2-7B3236187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181101"/>
            <a:ext cx="3533033" cy="1562100"/>
          </a:xfrm>
        </p:spPr>
        <p:txBody>
          <a:bodyPr anchor="t">
            <a:normAutofit/>
          </a:bodyPr>
          <a:lstStyle/>
          <a:p>
            <a:r>
              <a:rPr lang="en-US"/>
              <a:t>Creating Value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766FD2F-248A-4AA1-8078-E26D6E69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4C5634B-9EBA-F286-0D5F-38118A50EF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43323378"/>
              </p:ext>
            </p:extLst>
          </p:nvPr>
        </p:nvGraphicFramePr>
        <p:xfrm>
          <a:off x="6083225" y="1100567"/>
          <a:ext cx="5102662" cy="4654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8293039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85B57F6-59DE-4274-A37C-F47FE4E42E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rson writing on a notepad">
            <a:extLst>
              <a:ext uri="{FF2B5EF4-FFF2-40B4-BE49-F238E27FC236}">
                <a16:creationId xmlns:a16="http://schemas.microsoft.com/office/drawing/2014/main" id="{2970D1BD-BF61-1880-EB63-258A20C82C7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6" b="5012"/>
          <a:stretch>
            <a:fillRect/>
          </a:stretch>
        </p:blipFill>
        <p:spPr>
          <a:xfrm>
            <a:off x="3093268" y="10"/>
            <a:ext cx="9098732" cy="6857990"/>
          </a:xfrm>
          <a:custGeom>
            <a:avLst/>
            <a:gdLst/>
            <a:ahLst/>
            <a:cxnLst/>
            <a:rect l="l" t="t" r="r" b="b"/>
            <a:pathLst>
              <a:path w="9098732" h="6858000">
                <a:moveTo>
                  <a:pt x="6010592" y="0"/>
                </a:moveTo>
                <a:lnTo>
                  <a:pt x="8235629" y="4"/>
                </a:lnTo>
                <a:cubicBezTo>
                  <a:pt x="8235629" y="3"/>
                  <a:pt x="8235630" y="3"/>
                  <a:pt x="8235630" y="2"/>
                </a:cubicBezTo>
                <a:lnTo>
                  <a:pt x="9098732" y="0"/>
                </a:lnTo>
                <a:lnTo>
                  <a:pt x="909873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close/>
              </a:path>
            </a:pathLst>
          </a:cu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8C63406-9171-4282-BAAB-2DDC6831F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90295" y="-2"/>
            <a:ext cx="8239927" cy="6858000"/>
          </a:xfrm>
          <a:custGeom>
            <a:avLst/>
            <a:gdLst>
              <a:gd name="connsiteX0" fmla="*/ 6010593 w 8239927"/>
              <a:gd name="connsiteY0" fmla="*/ 0 h 6858000"/>
              <a:gd name="connsiteX1" fmla="*/ 8239927 w 8239927"/>
              <a:gd name="connsiteY1" fmla="*/ 0 h 6858000"/>
              <a:gd name="connsiteX2" fmla="*/ 2229335 w 8239927"/>
              <a:gd name="connsiteY2" fmla="*/ 6858000 h 6858000"/>
              <a:gd name="connsiteX3" fmla="*/ 0 w 8239927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39927" h="6858000">
                <a:moveTo>
                  <a:pt x="6010593" y="0"/>
                </a:moveTo>
                <a:lnTo>
                  <a:pt x="8239927" y="0"/>
                </a:lnTo>
                <a:lnTo>
                  <a:pt x="22293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6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1918DE-4917-43AF-F4E3-DC66CCED4D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872937"/>
            <a:ext cx="5920740" cy="1360898"/>
          </a:xfrm>
        </p:spPr>
        <p:txBody>
          <a:bodyPr>
            <a:normAutofit/>
          </a:bodyPr>
          <a:lstStyle/>
          <a:p>
            <a:r>
              <a:rPr lang="en-US"/>
              <a:t>Future Professional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2562E5-BB9A-3840-61ED-3E7B811E9B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2" y="2332029"/>
            <a:ext cx="4118906" cy="384017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What skills will future professionals need?</a:t>
            </a:r>
          </a:p>
        </p:txBody>
      </p:sp>
    </p:spTree>
    <p:extLst>
      <p:ext uri="{BB962C8B-B14F-4D97-AF65-F5344CB8AC3E}">
        <p14:creationId xmlns:p14="http://schemas.microsoft.com/office/powerpoint/2010/main" val="279923519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14D92C4-F0BE-5FCB-2D8D-C1241AA87F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921FAC-C8D4-28C8-D0DE-DC0EF302B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US"/>
              <a:t>Future Professional Skills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F39A441-137E-57A1-09B8-48595D6215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8084689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6052186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685B57F6-59DE-4274-A37C-F47FE4E42E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C8C63406-9171-4282-BAAB-2DDC6831F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3870" y="-2"/>
            <a:ext cx="8239927" cy="6858000"/>
          </a:xfrm>
          <a:custGeom>
            <a:avLst/>
            <a:gdLst>
              <a:gd name="connsiteX0" fmla="*/ 6010593 w 8239927"/>
              <a:gd name="connsiteY0" fmla="*/ 0 h 6858000"/>
              <a:gd name="connsiteX1" fmla="*/ 8239927 w 8239927"/>
              <a:gd name="connsiteY1" fmla="*/ 0 h 6858000"/>
              <a:gd name="connsiteX2" fmla="*/ 2229335 w 8239927"/>
              <a:gd name="connsiteY2" fmla="*/ 6858000 h 6858000"/>
              <a:gd name="connsiteX3" fmla="*/ 0 w 8239927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39927" h="6858000">
                <a:moveTo>
                  <a:pt x="6010593" y="0"/>
                </a:moveTo>
                <a:lnTo>
                  <a:pt x="8239927" y="0"/>
                </a:lnTo>
                <a:lnTo>
                  <a:pt x="22293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B44A42-9FE7-EAEF-DEE8-888E0DDAD6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872937"/>
            <a:ext cx="5920740" cy="1360898"/>
          </a:xfrm>
        </p:spPr>
        <p:txBody>
          <a:bodyPr>
            <a:normAutofit/>
          </a:bodyPr>
          <a:lstStyle/>
          <a:p>
            <a:r>
              <a:rPr lang="en-US"/>
              <a:t>Identifying HSC Problems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69ABB9-301A-0F2F-615A-47E53110C1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332028"/>
            <a:ext cx="3769468" cy="384017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What's happening?</a:t>
            </a:r>
          </a:p>
          <a:p>
            <a:r>
              <a:rPr lang="en-US"/>
              <a:t>Why is it happening?</a:t>
            </a:r>
          </a:p>
          <a:p>
            <a:r>
              <a:rPr lang="en-US"/>
              <a:t>Who is affected?</a:t>
            </a:r>
            <a:endParaRPr lang="en-US" dirty="0"/>
          </a:p>
          <a:p>
            <a:r>
              <a:rPr lang="en-US" dirty="0"/>
              <a:t>What happens if nothing </a:t>
            </a:r>
            <a:r>
              <a:rPr lang="en-US"/>
              <a:t>changes?</a:t>
            </a:r>
            <a:endParaRPr lang="en-US" dirty="0"/>
          </a:p>
        </p:txBody>
      </p:sp>
      <p:pic>
        <p:nvPicPr>
          <p:cNvPr id="14" name="Picture 13" descr="3D black question marks with one yellow question mark">
            <a:extLst>
              <a:ext uri="{FF2B5EF4-FFF2-40B4-BE49-F238E27FC236}">
                <a16:creationId xmlns:a16="http://schemas.microsoft.com/office/drawing/2014/main" id="{E3C6EE20-8CD5-B896-2708-69597DD1587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l="43956" r="19232" b="-5"/>
          <a:stretch>
            <a:fillRect/>
          </a:stretch>
        </p:blipFill>
        <p:spPr>
          <a:xfrm>
            <a:off x="5280193" y="10"/>
            <a:ext cx="6911808" cy="6857990"/>
          </a:xfrm>
          <a:custGeom>
            <a:avLst/>
            <a:gdLst/>
            <a:ahLst/>
            <a:cxnLst/>
            <a:rect l="l" t="t" r="r" b="b"/>
            <a:pathLst>
              <a:path w="6911808" h="6858000">
                <a:moveTo>
                  <a:pt x="6001291" y="0"/>
                </a:moveTo>
                <a:lnTo>
                  <a:pt x="6010593" y="0"/>
                </a:lnTo>
                <a:lnTo>
                  <a:pt x="6911808" y="0"/>
                </a:lnTo>
                <a:lnTo>
                  <a:pt x="6911808" y="6858000"/>
                </a:lnTo>
                <a:lnTo>
                  <a:pt x="6094479" y="6858000"/>
                </a:lnTo>
                <a:lnTo>
                  <a:pt x="6001291" y="6858000"/>
                </a:lnTo>
                <a:lnTo>
                  <a:pt x="2229335" y="6858000"/>
                </a:lnTo>
                <a:lnTo>
                  <a:pt x="1633138" y="6858000"/>
                </a:lnTo>
                <a:lnTo>
                  <a:pt x="0" y="6858000"/>
                </a:lnTo>
                <a:lnTo>
                  <a:pt x="6001291" y="10614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9970721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20E7A4-EC2C-47C8-BE55-65771E3F2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CF23DDA-0D09-4FE5-AE88-EBBE5E024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885325" cy="6858000"/>
          </a:xfrm>
          <a:custGeom>
            <a:avLst/>
            <a:gdLst>
              <a:gd name="connsiteX0" fmla="*/ 4456883 w 6885325"/>
              <a:gd name="connsiteY0" fmla="*/ 6858000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4456884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5 w 6885325"/>
              <a:gd name="connsiteY6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5 w 6885325"/>
              <a:gd name="connsiteY5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325" h="6858000">
                <a:moveTo>
                  <a:pt x="6885325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6885325" y="0"/>
                </a:lnTo>
                <a:lnTo>
                  <a:pt x="6885325" y="6857999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ED29B5-ADF6-92F3-E002-D9B24B44EA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181101"/>
            <a:ext cx="3533033" cy="1562100"/>
          </a:xfrm>
        </p:spPr>
        <p:txBody>
          <a:bodyPr anchor="t">
            <a:normAutofit/>
          </a:bodyPr>
          <a:lstStyle/>
          <a:p>
            <a:r>
              <a:rPr lang="en-US"/>
              <a:t>Scenarios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766FD2F-248A-4AA1-8078-E26D6E69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CD159DA-B73B-B1FF-C542-310DE01DD0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3792733"/>
              </p:ext>
            </p:extLst>
          </p:nvPr>
        </p:nvGraphicFramePr>
        <p:xfrm>
          <a:off x="6083225" y="1100567"/>
          <a:ext cx="5102662" cy="4654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3586364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20E7A4-EC2C-47C8-BE55-65771E3F2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CF23DDA-0D09-4FE5-AE88-EBBE5E024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885325" cy="6858000"/>
          </a:xfrm>
          <a:custGeom>
            <a:avLst/>
            <a:gdLst>
              <a:gd name="connsiteX0" fmla="*/ 4456883 w 6885325"/>
              <a:gd name="connsiteY0" fmla="*/ 6858000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4456884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5 w 6885325"/>
              <a:gd name="connsiteY6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5 w 6885325"/>
              <a:gd name="connsiteY5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325" h="6858000">
                <a:moveTo>
                  <a:pt x="6885325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6885325" y="0"/>
                </a:lnTo>
                <a:lnTo>
                  <a:pt x="6885325" y="6857999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70603F-0814-8AD6-E192-9121F8C22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181101"/>
            <a:ext cx="3533033" cy="1562100"/>
          </a:xfrm>
        </p:spPr>
        <p:txBody>
          <a:bodyPr anchor="t">
            <a:normAutofit/>
          </a:bodyPr>
          <a:lstStyle/>
          <a:p>
            <a:r>
              <a:rPr lang="en-US"/>
              <a:t>Scenarios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766FD2F-248A-4AA1-8078-E26D6E69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636AF79-E9D6-FB61-BC86-7A9F84A389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94592422"/>
              </p:ext>
            </p:extLst>
          </p:nvPr>
        </p:nvGraphicFramePr>
        <p:xfrm>
          <a:off x="6083225" y="1100567"/>
          <a:ext cx="5102662" cy="4654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5664994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CBF959-1FFB-B257-D93A-695C13595E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US"/>
              <a:t>Problems in the Sector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EE01A41-536B-CB74-9394-0DD63A4C01F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30349105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2006913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5CD60141-EEBD-4EC1-8E34-0344C16A1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8308" y="0"/>
            <a:ext cx="6873692" cy="6858000"/>
          </a:xfrm>
          <a:custGeom>
            <a:avLst/>
            <a:gdLst/>
            <a:ahLst/>
            <a:cxnLst/>
            <a:rect l="l" t="t" r="r" b="b"/>
            <a:pathLst>
              <a:path w="6873692" h="6858000">
                <a:moveTo>
                  <a:pt x="6010592" y="0"/>
                </a:moveTo>
                <a:lnTo>
                  <a:pt x="6873692" y="0"/>
                </a:lnTo>
                <a:lnTo>
                  <a:pt x="687369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lnTo>
                  <a:pt x="6010592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C75A547-BCD1-42BE-966E-53CA0AB93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88357" y="5151666"/>
            <a:ext cx="982254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0105F5E-5B61-4F51-927C-5B28DB7DD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EC48354D-16E9-4575-B90B-6F6DE75D46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8308" y="0"/>
            <a:ext cx="6873692" cy="6858000"/>
          </a:xfrm>
          <a:custGeom>
            <a:avLst/>
            <a:gdLst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0 w 12192000"/>
              <a:gd name="connsiteY6" fmla="*/ 0 h 6858000"/>
              <a:gd name="connsiteX7" fmla="*/ 6700 w 12192000"/>
              <a:gd name="connsiteY7" fmla="*/ 0 h 6858000"/>
              <a:gd name="connsiteX8" fmla="*/ 6700 w 12192000"/>
              <a:gd name="connsiteY8" fmla="*/ 6858000 h 6858000"/>
              <a:gd name="connsiteX9" fmla="*/ 0 w 12192000"/>
              <a:gd name="connsiteY9" fmla="*/ 6858000 h 6858000"/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11328900 w 12192000"/>
              <a:gd name="connsiteY6" fmla="*/ 0 h 6858000"/>
              <a:gd name="connsiteX7" fmla="*/ 0 w 12192000"/>
              <a:gd name="connsiteY7" fmla="*/ 6858000 h 6858000"/>
              <a:gd name="connsiteX8" fmla="*/ 6700 w 12192000"/>
              <a:gd name="connsiteY8" fmla="*/ 0 h 6858000"/>
              <a:gd name="connsiteX9" fmla="*/ 6700 w 12192000"/>
              <a:gd name="connsiteY9" fmla="*/ 6858000 h 6858000"/>
              <a:gd name="connsiteX10" fmla="*/ 0 w 12192000"/>
              <a:gd name="connsiteY10" fmla="*/ 6858000 h 6858000"/>
              <a:gd name="connsiteX0" fmla="*/ 11322200 w 12185300"/>
              <a:gd name="connsiteY0" fmla="*/ 0 h 6858000"/>
              <a:gd name="connsiteX1" fmla="*/ 12185300 w 12185300"/>
              <a:gd name="connsiteY1" fmla="*/ 0 h 6858000"/>
              <a:gd name="connsiteX2" fmla="*/ 12185300 w 12185300"/>
              <a:gd name="connsiteY2" fmla="*/ 6858000 h 6858000"/>
              <a:gd name="connsiteX3" fmla="*/ 5311608 w 12185300"/>
              <a:gd name="connsiteY3" fmla="*/ 6858000 h 6858000"/>
              <a:gd name="connsiteX4" fmla="*/ 11322197 w 12185300"/>
              <a:gd name="connsiteY4" fmla="*/ 4 h 6858000"/>
              <a:gd name="connsiteX5" fmla="*/ 11322198 w 12185300"/>
              <a:gd name="connsiteY5" fmla="*/ 2 h 6858000"/>
              <a:gd name="connsiteX6" fmla="*/ 11322200 w 12185300"/>
              <a:gd name="connsiteY6" fmla="*/ 0 h 6858000"/>
              <a:gd name="connsiteX7" fmla="*/ 0 w 12185300"/>
              <a:gd name="connsiteY7" fmla="*/ 6858000 h 6858000"/>
              <a:gd name="connsiteX8" fmla="*/ 0 w 12185300"/>
              <a:gd name="connsiteY8" fmla="*/ 0 h 6858000"/>
              <a:gd name="connsiteX9" fmla="*/ 0 w 12185300"/>
              <a:gd name="connsiteY9" fmla="*/ 6858000 h 6858000"/>
              <a:gd name="connsiteX0" fmla="*/ 6010592 w 6873692"/>
              <a:gd name="connsiteY0" fmla="*/ 0 h 6858000"/>
              <a:gd name="connsiteX1" fmla="*/ 6873692 w 6873692"/>
              <a:gd name="connsiteY1" fmla="*/ 0 h 6858000"/>
              <a:gd name="connsiteX2" fmla="*/ 6873692 w 6873692"/>
              <a:gd name="connsiteY2" fmla="*/ 6858000 h 6858000"/>
              <a:gd name="connsiteX3" fmla="*/ 0 w 6873692"/>
              <a:gd name="connsiteY3" fmla="*/ 6858000 h 6858000"/>
              <a:gd name="connsiteX4" fmla="*/ 6010589 w 6873692"/>
              <a:gd name="connsiteY4" fmla="*/ 4 h 6858000"/>
              <a:gd name="connsiteX5" fmla="*/ 6010590 w 6873692"/>
              <a:gd name="connsiteY5" fmla="*/ 2 h 6858000"/>
              <a:gd name="connsiteX6" fmla="*/ 6010592 w 6873692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73692" h="6858000">
                <a:moveTo>
                  <a:pt x="6010592" y="0"/>
                </a:moveTo>
                <a:lnTo>
                  <a:pt x="6873692" y="0"/>
                </a:lnTo>
                <a:lnTo>
                  <a:pt x="687369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lnTo>
                  <a:pt x="6010592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EDAD45-35D2-79AF-D87B-160A456969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0890" y="1061686"/>
            <a:ext cx="9850010" cy="379333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6600" cap="all" spc="300"/>
              <a:t>Problems in the Sector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290BFB-84AE-8433-A295-63B99E360C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5439204"/>
            <a:ext cx="4496783" cy="73299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1800"/>
              <a:t>Today's problems are tomorrow's solutions.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36FDCA7-0AF2-4082-9481-EF2C115F2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88357" y="5151666"/>
            <a:ext cx="982254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3390858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20E7A4-EC2C-47C8-BE55-65771E3F2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CF23DDA-0D09-4FE5-AE88-EBBE5E024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885325" cy="6858000"/>
          </a:xfrm>
          <a:custGeom>
            <a:avLst/>
            <a:gdLst>
              <a:gd name="connsiteX0" fmla="*/ 4456883 w 6885325"/>
              <a:gd name="connsiteY0" fmla="*/ 6858000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4456884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5 w 6885325"/>
              <a:gd name="connsiteY6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5 w 6885325"/>
              <a:gd name="connsiteY5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325" h="6858000">
                <a:moveTo>
                  <a:pt x="6885325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6885325" y="0"/>
                </a:lnTo>
                <a:lnTo>
                  <a:pt x="6885325" y="6857999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BFAD9B-FC0C-7A8C-065A-69C971E6B0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181101"/>
            <a:ext cx="3533033" cy="1562100"/>
          </a:xfrm>
        </p:spPr>
        <p:txBody>
          <a:bodyPr>
            <a:normAutofit/>
          </a:bodyPr>
          <a:lstStyle/>
          <a:p>
            <a:r>
              <a:rPr lang="en-US"/>
              <a:t>Your Future in the Sector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766FD2F-248A-4AA1-8078-E26D6E69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4640BD3-E13E-99E2-0DDD-F1C0A9D133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684789"/>
              </p:ext>
            </p:extLst>
          </p:nvPr>
        </p:nvGraphicFramePr>
        <p:xfrm>
          <a:off x="6083225" y="1100567"/>
          <a:ext cx="5102662" cy="4654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4300062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9CBA0D-DBD8-0428-A2A8-79CE3E9856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Independent Work: 20-30 mins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D5627E-199D-294E-9039-C7E660248B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For Assignment 1 you will need to choose a job role. </a:t>
            </a:r>
          </a:p>
          <a:p>
            <a:r>
              <a:rPr lang="en-US"/>
              <a:t>This could be any related role in the sector. </a:t>
            </a:r>
          </a:p>
          <a:p>
            <a:r>
              <a:rPr lang="en-US"/>
              <a:t>You will need a job description for this role to support Task 2. </a:t>
            </a:r>
          </a:p>
          <a:p>
            <a:r>
              <a:rPr lang="en-US"/>
              <a:t>Consider the responsibilities of this role and the skills required.</a:t>
            </a:r>
          </a:p>
          <a:p>
            <a:r>
              <a:rPr lang="en-US"/>
              <a:t>Make some notes for your assignment.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4510533"/>
      </p:ext>
    </p:extLst>
  </p:cSld>
  <p:clrMapOvr>
    <a:masterClrMapping/>
  </p:clrMapOvr>
</p:sld>
</file>

<file path=ppt/theme/theme1.xml><?xml version="1.0" encoding="utf-8"?>
<a:theme xmlns:a="http://schemas.openxmlformats.org/drawingml/2006/main" name="RegattaVTI">
  <a:themeElements>
    <a:clrScheme name="Regatta Yellow">
      <a:dk1>
        <a:sysClr val="windowText" lastClr="000000"/>
      </a:dk1>
      <a:lt1>
        <a:sysClr val="window" lastClr="FFFFFF"/>
      </a:lt1>
      <a:dk2>
        <a:srgbClr val="181C30"/>
      </a:dk2>
      <a:lt2>
        <a:srgbClr val="C8E1F4"/>
      </a:lt2>
      <a:accent1>
        <a:srgbClr val="217ED3"/>
      </a:accent1>
      <a:accent2>
        <a:srgbClr val="B92525"/>
      </a:accent2>
      <a:accent3>
        <a:srgbClr val="18558C"/>
      </a:accent3>
      <a:accent4>
        <a:srgbClr val="1D8B35"/>
      </a:accent4>
      <a:accent5>
        <a:srgbClr val="EA75AA"/>
      </a:accent5>
      <a:accent6>
        <a:srgbClr val="F5A700"/>
      </a:accent6>
      <a:hlink>
        <a:srgbClr val="DB0000"/>
      </a:hlink>
      <a:folHlink>
        <a:srgbClr val="066BB6"/>
      </a:folHlink>
    </a:clrScheme>
    <a:fontScheme name="Walbaum Display">
      <a:majorFont>
        <a:latin typeface="Walbaum Display"/>
        <a:ea typeface=""/>
        <a:cs typeface=""/>
      </a:majorFont>
      <a:minorFont>
        <a:latin typeface="Walbaum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gattaVTI" id="{FFC3BCE5-6357-41D1-8E67-3F85B69D7E86}" vid="{893A6374-FE17-48E5-8B62-678C1B11AA1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2" baseType="lpstr">
      <vt:lpstr>RegattaVTI</vt:lpstr>
      <vt:lpstr>Understanding the Future of Health and Social Care</vt:lpstr>
      <vt:lpstr>Aims and Objectives</vt:lpstr>
      <vt:lpstr>The Health and Social Care Landscape</vt:lpstr>
      <vt:lpstr>The Health and Social Care Landscape</vt:lpstr>
      <vt:lpstr>The Health and Social Care Landscape</vt:lpstr>
      <vt:lpstr>'The Sector'</vt:lpstr>
      <vt:lpstr>Mapping the HSC System</vt:lpstr>
      <vt:lpstr>Mapping the HSC System</vt:lpstr>
      <vt:lpstr>Mapping the HSC System</vt:lpstr>
      <vt:lpstr>PowerPoint Presentation</vt:lpstr>
      <vt:lpstr>Social Care Wales – Practitioner Hierarchy</vt:lpstr>
      <vt:lpstr>Activity</vt:lpstr>
      <vt:lpstr>Activity</vt:lpstr>
      <vt:lpstr>Future Trends for the Workforce</vt:lpstr>
      <vt:lpstr>Ageing Populations</vt:lpstr>
      <vt:lpstr>Workforce Shortages</vt:lpstr>
      <vt:lpstr>Technology</vt:lpstr>
      <vt:lpstr>Health Inequalities</vt:lpstr>
      <vt:lpstr>Challenges</vt:lpstr>
      <vt:lpstr>Creating Value</vt:lpstr>
      <vt:lpstr>Case Study</vt:lpstr>
      <vt:lpstr>Creating Value</vt:lpstr>
      <vt:lpstr>Future Professional Skills</vt:lpstr>
      <vt:lpstr>Future Professional Skills</vt:lpstr>
      <vt:lpstr>Identifying HSC Problems</vt:lpstr>
      <vt:lpstr>Scenarios</vt:lpstr>
      <vt:lpstr>Scenarios</vt:lpstr>
      <vt:lpstr>Problems in the Sector</vt:lpstr>
      <vt:lpstr>Problems in the Sector</vt:lpstr>
      <vt:lpstr>Your Future in the Sector</vt:lpstr>
      <vt:lpstr>Independent Work: 20-30 mins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136</cp:revision>
  <dcterms:created xsi:type="dcterms:W3CDTF">2026-08-11T14:45:13Z</dcterms:created>
  <dcterms:modified xsi:type="dcterms:W3CDTF">2026-10-12T07:58:00Z</dcterms:modified>
</cp:coreProperties>
</file>