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7"/>
  </p:notesMasterIdLst>
  <p:sldIdLst>
    <p:sldId id="256" r:id="rId2"/>
    <p:sldId id="257" r:id="rId3"/>
    <p:sldId id="267" r:id="rId4"/>
    <p:sldId id="271" r:id="rId5"/>
    <p:sldId id="278" r:id="rId6"/>
    <p:sldId id="279" r:id="rId7"/>
    <p:sldId id="270" r:id="rId8"/>
    <p:sldId id="272" r:id="rId9"/>
    <p:sldId id="268" r:id="rId10"/>
    <p:sldId id="266" r:id="rId11"/>
    <p:sldId id="280" r:id="rId12"/>
    <p:sldId id="274" r:id="rId13"/>
    <p:sldId id="275" r:id="rId14"/>
    <p:sldId id="276" r:id="rId15"/>
    <p:sldId id="277"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ase Chandler (1701786)" initials="CC(" lastIdx="1" clrIdx="0">
    <p:extLst>
      <p:ext uri="{19B8F6BF-5375-455C-9EA6-DF929625EA0E}">
        <p15:presenceInfo xmlns:p15="http://schemas.microsoft.com/office/powerpoint/2012/main" userId="dccd86b45cedef6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984206-1CF8-474E-BAAA-99676576F7F5}" v="140" dt="2019-05-05T09:22:47.4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154" d="100"/>
          <a:sy n="154" d="100"/>
        </p:scale>
        <p:origin x="-267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se Chandler" userId="dccd86b45cedef6a" providerId="Windows Live" clId="Web-{659A064D-E6AD-4888-B50C-C8536CF9EAEC}"/>
    <pc:docChg chg="modSld">
      <pc:chgData name="Chase Chandler" userId="dccd86b45cedef6a" providerId="Windows Live" clId="Web-{659A064D-E6AD-4888-B50C-C8536CF9EAEC}" dt="2019-04-29T08:37:10.773" v="1" actId="20577"/>
      <pc:docMkLst>
        <pc:docMk/>
      </pc:docMkLst>
      <pc:sldChg chg="modSp">
        <pc:chgData name="Chase Chandler" userId="dccd86b45cedef6a" providerId="Windows Live" clId="Web-{659A064D-E6AD-4888-B50C-C8536CF9EAEC}" dt="2019-04-29T08:37:10.757" v="0" actId="20577"/>
        <pc:sldMkLst>
          <pc:docMk/>
          <pc:sldMk cId="2451809875" sldId="266"/>
        </pc:sldMkLst>
        <pc:spChg chg="mod">
          <ac:chgData name="Chase Chandler" userId="dccd86b45cedef6a" providerId="Windows Live" clId="Web-{659A064D-E6AD-4888-B50C-C8536CF9EAEC}" dt="2019-04-29T08:37:10.757" v="0" actId="20577"/>
          <ac:spMkLst>
            <pc:docMk/>
            <pc:sldMk cId="2451809875" sldId="266"/>
            <ac:spMk id="3" creationId="{4DFDFE3A-015F-4BDF-B08E-111921843D33}"/>
          </ac:spMkLst>
        </pc:spChg>
      </pc:sldChg>
    </pc:docChg>
  </pc:docChgLst>
  <pc:docChgLst>
    <pc:chgData name="Chase Chandler" userId="dccd86b45cedef6a" providerId="LiveId" clId="{45984206-1CF8-474E-BAAA-99676576F7F5}"/>
    <pc:docChg chg="undo redo custSel addSld delSld modSld sldOrd">
      <pc:chgData name="Chase Chandler" userId="dccd86b45cedef6a" providerId="LiveId" clId="{45984206-1CF8-474E-BAAA-99676576F7F5}" dt="2019-05-05T11:39:23.659" v="8133" actId="1076"/>
      <pc:docMkLst>
        <pc:docMk/>
      </pc:docMkLst>
      <pc:sldChg chg="addSp delSp modSp">
        <pc:chgData name="Chase Chandler" userId="dccd86b45cedef6a" providerId="LiveId" clId="{45984206-1CF8-474E-BAAA-99676576F7F5}" dt="2019-05-02T14:01:36.044" v="6019" actId="1076"/>
        <pc:sldMkLst>
          <pc:docMk/>
          <pc:sldMk cId="109857222" sldId="256"/>
        </pc:sldMkLst>
        <pc:spChg chg="mod">
          <ac:chgData name="Chase Chandler" userId="dccd86b45cedef6a" providerId="LiveId" clId="{45984206-1CF8-474E-BAAA-99676576F7F5}" dt="2019-04-26T12:34:16.560" v="1095" actId="20577"/>
          <ac:spMkLst>
            <pc:docMk/>
            <pc:sldMk cId="109857222" sldId="256"/>
            <ac:spMk id="2" creationId="{00000000-0000-0000-0000-000000000000}"/>
          </ac:spMkLst>
        </pc:spChg>
        <pc:spChg chg="del mod">
          <ac:chgData name="Chase Chandler" userId="dccd86b45cedef6a" providerId="LiveId" clId="{45984206-1CF8-474E-BAAA-99676576F7F5}" dt="2019-05-02T14:01:36.044" v="6019" actId="1076"/>
          <ac:spMkLst>
            <pc:docMk/>
            <pc:sldMk cId="109857222" sldId="256"/>
            <ac:spMk id="3" creationId="{00000000-0000-0000-0000-000000000000}"/>
          </ac:spMkLst>
        </pc:spChg>
        <pc:spChg chg="add mod">
          <ac:chgData name="Chase Chandler" userId="dccd86b45cedef6a" providerId="LiveId" clId="{45984206-1CF8-474E-BAAA-99676576F7F5}" dt="2019-04-04T07:36:24.500" v="205" actId="1076"/>
          <ac:spMkLst>
            <pc:docMk/>
            <pc:sldMk cId="109857222" sldId="256"/>
            <ac:spMk id="5" creationId="{40E716BF-9A61-468D-9C97-B25262BFA5FD}"/>
          </ac:spMkLst>
        </pc:spChg>
      </pc:sldChg>
      <pc:sldChg chg="addSp delSp modSp modAnim">
        <pc:chgData name="Chase Chandler" userId="dccd86b45cedef6a" providerId="LiveId" clId="{45984206-1CF8-474E-BAAA-99676576F7F5}" dt="2019-05-05T09:23:21.552" v="8127" actId="1076"/>
        <pc:sldMkLst>
          <pc:docMk/>
          <pc:sldMk cId="4068512555" sldId="257"/>
        </pc:sldMkLst>
        <pc:spChg chg="add del mod">
          <ac:chgData name="Chase Chandler" userId="dccd86b45cedef6a" providerId="LiveId" clId="{45984206-1CF8-474E-BAAA-99676576F7F5}" dt="2019-05-02T14:01:39.768" v="6020" actId="113"/>
          <ac:spMkLst>
            <pc:docMk/>
            <pc:sldMk cId="4068512555" sldId="257"/>
            <ac:spMk id="2" creationId="{E38B8EEA-24ED-4B18-A72A-C5F13B6751FF}"/>
          </ac:spMkLst>
        </pc:spChg>
        <pc:spChg chg="add del mod">
          <ac:chgData name="Chase Chandler" userId="dccd86b45cedef6a" providerId="LiveId" clId="{45984206-1CF8-474E-BAAA-99676576F7F5}" dt="2019-04-27T21:45:44.018" v="3014"/>
          <ac:spMkLst>
            <pc:docMk/>
            <pc:sldMk cId="4068512555" sldId="257"/>
            <ac:spMk id="3" creationId="{F7356886-D73A-4A48-82FF-4A6ECB1AD61A}"/>
          </ac:spMkLst>
        </pc:spChg>
        <pc:spChg chg="mod">
          <ac:chgData name="Chase Chandler" userId="dccd86b45cedef6a" providerId="LiveId" clId="{45984206-1CF8-474E-BAAA-99676576F7F5}" dt="2019-04-27T19:13:26.109" v="1225" actId="14100"/>
          <ac:spMkLst>
            <pc:docMk/>
            <pc:sldMk cId="4068512555" sldId="257"/>
            <ac:spMk id="5" creationId="{D77E8062-979E-4128-9972-67303B6BB0BC}"/>
          </ac:spMkLst>
        </pc:spChg>
        <pc:spChg chg="mod">
          <ac:chgData name="Chase Chandler" userId="dccd86b45cedef6a" providerId="LiveId" clId="{45984206-1CF8-474E-BAAA-99676576F7F5}" dt="2019-04-27T19:12:13.270" v="1210" actId="14100"/>
          <ac:spMkLst>
            <pc:docMk/>
            <pc:sldMk cId="4068512555" sldId="257"/>
            <ac:spMk id="8" creationId="{2974A7BA-7AE9-41DE-9A57-DA3DECA65EAF}"/>
          </ac:spMkLst>
        </pc:spChg>
        <pc:spChg chg="mod ord">
          <ac:chgData name="Chase Chandler" userId="dccd86b45cedef6a" providerId="LiveId" clId="{45984206-1CF8-474E-BAAA-99676576F7F5}" dt="2019-04-27T21:47:53.823" v="3090" actId="1076"/>
          <ac:spMkLst>
            <pc:docMk/>
            <pc:sldMk cId="4068512555" sldId="257"/>
            <ac:spMk id="9" creationId="{331DF970-544C-4B50-854B-E9886E0761DA}"/>
          </ac:spMkLst>
        </pc:spChg>
        <pc:spChg chg="mod">
          <ac:chgData name="Chase Chandler" userId="dccd86b45cedef6a" providerId="LiveId" clId="{45984206-1CF8-474E-BAAA-99676576F7F5}" dt="2019-04-24T12:48:46.276" v="359" actId="1076"/>
          <ac:spMkLst>
            <pc:docMk/>
            <pc:sldMk cId="4068512555" sldId="257"/>
            <ac:spMk id="10" creationId="{5A7927FA-B370-441D-977E-40F9D7AB16FA}"/>
          </ac:spMkLst>
        </pc:spChg>
        <pc:spChg chg="mod">
          <ac:chgData name="Chase Chandler" userId="dccd86b45cedef6a" providerId="LiveId" clId="{45984206-1CF8-474E-BAAA-99676576F7F5}" dt="2019-04-27T19:13:13.639" v="1222" actId="14100"/>
          <ac:spMkLst>
            <pc:docMk/>
            <pc:sldMk cId="4068512555" sldId="257"/>
            <ac:spMk id="11" creationId="{BE88DEF9-2BB3-416A-AC46-CEB3245ACE74}"/>
          </ac:spMkLst>
        </pc:spChg>
        <pc:spChg chg="del mod">
          <ac:chgData name="Chase Chandler" userId="dccd86b45cedef6a" providerId="LiveId" clId="{45984206-1CF8-474E-BAAA-99676576F7F5}" dt="2019-04-26T10:19:53.066" v="702"/>
          <ac:spMkLst>
            <pc:docMk/>
            <pc:sldMk cId="4068512555" sldId="257"/>
            <ac:spMk id="12" creationId="{CDB9D561-DE23-4C17-ACD4-938790D5FA8A}"/>
          </ac:spMkLst>
        </pc:spChg>
        <pc:spChg chg="mod">
          <ac:chgData name="Chase Chandler" userId="dccd86b45cedef6a" providerId="LiveId" clId="{45984206-1CF8-474E-BAAA-99676576F7F5}" dt="2019-04-27T21:47:39.264" v="3086" actId="14100"/>
          <ac:spMkLst>
            <pc:docMk/>
            <pc:sldMk cId="4068512555" sldId="257"/>
            <ac:spMk id="13" creationId="{B5F93DF1-2050-4526-B624-17ABC25674E1}"/>
          </ac:spMkLst>
        </pc:spChg>
        <pc:spChg chg="mod">
          <ac:chgData name="Chase Chandler" userId="dccd86b45cedef6a" providerId="LiveId" clId="{45984206-1CF8-474E-BAAA-99676576F7F5}" dt="2019-04-27T19:13:10.534" v="1221" actId="14100"/>
          <ac:spMkLst>
            <pc:docMk/>
            <pc:sldMk cId="4068512555" sldId="257"/>
            <ac:spMk id="14" creationId="{320899DD-970E-4469-B86F-07709374E4BB}"/>
          </ac:spMkLst>
        </pc:spChg>
        <pc:spChg chg="mod">
          <ac:chgData name="Chase Chandler" userId="dccd86b45cedef6a" providerId="LiveId" clId="{45984206-1CF8-474E-BAAA-99676576F7F5}" dt="2019-05-05T09:23:21.552" v="8127" actId="1076"/>
          <ac:spMkLst>
            <pc:docMk/>
            <pc:sldMk cId="4068512555" sldId="257"/>
            <ac:spMk id="15" creationId="{331DF970-544C-4B50-854B-E9886E0761DA}"/>
          </ac:spMkLst>
        </pc:spChg>
        <pc:spChg chg="del mod">
          <ac:chgData name="Chase Chandler" userId="dccd86b45cedef6a" providerId="LiveId" clId="{45984206-1CF8-474E-BAAA-99676576F7F5}" dt="2019-04-26T10:19:27.650" v="694"/>
          <ac:spMkLst>
            <pc:docMk/>
            <pc:sldMk cId="4068512555" sldId="257"/>
            <ac:spMk id="15" creationId="{D904A7E2-65DD-4D35-BA4D-C16ABD2A871E}"/>
          </ac:spMkLst>
        </pc:spChg>
        <pc:spChg chg="add del mod">
          <ac:chgData name="Chase Chandler" userId="dccd86b45cedef6a" providerId="LiveId" clId="{45984206-1CF8-474E-BAAA-99676576F7F5}" dt="2019-04-26T10:52:40.051" v="739"/>
          <ac:spMkLst>
            <pc:docMk/>
            <pc:sldMk cId="4068512555" sldId="257"/>
            <ac:spMk id="16" creationId="{3212B9D5-6697-4304-873A-A4368C156259}"/>
          </ac:spMkLst>
        </pc:spChg>
        <pc:spChg chg="del mod">
          <ac:chgData name="Chase Chandler" userId="dccd86b45cedef6a" providerId="LiveId" clId="{45984206-1CF8-474E-BAAA-99676576F7F5}" dt="2019-04-24T12:49:50.199" v="401"/>
          <ac:spMkLst>
            <pc:docMk/>
            <pc:sldMk cId="4068512555" sldId="257"/>
            <ac:spMk id="17" creationId="{7E042A01-449D-4D9E-8D69-E7891BD20932}"/>
          </ac:spMkLst>
        </pc:spChg>
        <pc:spChg chg="add del mod ord">
          <ac:chgData name="Chase Chandler" userId="dccd86b45cedef6a" providerId="LiveId" clId="{45984206-1CF8-474E-BAAA-99676576F7F5}" dt="2019-04-26T10:19:40.994" v="698"/>
          <ac:spMkLst>
            <pc:docMk/>
            <pc:sldMk cId="4068512555" sldId="257"/>
            <ac:spMk id="18" creationId="{0175662B-36E6-4A70-8E5C-CD441A64E64A}"/>
          </ac:spMkLst>
        </pc:spChg>
        <pc:spChg chg="mod">
          <ac:chgData name="Chase Chandler" userId="dccd86b45cedef6a" providerId="LiveId" clId="{45984206-1CF8-474E-BAAA-99676576F7F5}" dt="2019-05-05T09:23:13.299" v="8126" actId="1076"/>
          <ac:spMkLst>
            <pc:docMk/>
            <pc:sldMk cId="4068512555" sldId="257"/>
            <ac:spMk id="19" creationId="{331DF970-544C-4B50-854B-E9886E0761DA}"/>
          </ac:spMkLst>
        </pc:spChg>
        <pc:spChg chg="add del mod ord">
          <ac:chgData name="Chase Chandler" userId="dccd86b45cedef6a" providerId="LiveId" clId="{45984206-1CF8-474E-BAAA-99676576F7F5}" dt="2019-04-26T10:20:26.432" v="711"/>
          <ac:spMkLst>
            <pc:docMk/>
            <pc:sldMk cId="4068512555" sldId="257"/>
            <ac:spMk id="19" creationId="{5C5E50C8-14CB-440E-A069-A587C04BB66B}"/>
          </ac:spMkLst>
        </pc:spChg>
        <pc:spChg chg="add del mod ord">
          <ac:chgData name="Chase Chandler" userId="dccd86b45cedef6a" providerId="LiveId" clId="{45984206-1CF8-474E-BAAA-99676576F7F5}" dt="2019-04-27T19:13:07.260" v="1220"/>
          <ac:spMkLst>
            <pc:docMk/>
            <pc:sldMk cId="4068512555" sldId="257"/>
            <ac:spMk id="20" creationId="{85C38596-5612-49A7-A91B-8CE906974E99}"/>
          </ac:spMkLst>
        </pc:spChg>
        <pc:spChg chg="add mod">
          <ac:chgData name="Chase Chandler" userId="dccd86b45cedef6a" providerId="LiveId" clId="{45984206-1CF8-474E-BAAA-99676576F7F5}" dt="2019-04-27T19:13:57.686" v="1228" actId="14100"/>
          <ac:spMkLst>
            <pc:docMk/>
            <pc:sldMk cId="4068512555" sldId="257"/>
            <ac:spMk id="21" creationId="{A3D6ADB8-BE28-4D7F-9AB6-9BE9E3EC5493}"/>
          </ac:spMkLst>
        </pc:spChg>
        <pc:spChg chg="add del mod">
          <ac:chgData name="Chase Chandler" userId="dccd86b45cedef6a" providerId="LiveId" clId="{45984206-1CF8-474E-BAAA-99676576F7F5}" dt="2019-04-27T21:39:36.636" v="2149"/>
          <ac:spMkLst>
            <pc:docMk/>
            <pc:sldMk cId="4068512555" sldId="257"/>
            <ac:spMk id="22" creationId="{5972F538-6F31-4FAE-A1B4-C465E6EDE900}"/>
          </ac:spMkLst>
        </pc:spChg>
        <pc:spChg chg="add del mod">
          <ac:chgData name="Chase Chandler" userId="dccd86b45cedef6a" providerId="LiveId" clId="{45984206-1CF8-474E-BAAA-99676576F7F5}" dt="2019-04-27T21:41:53.042" v="2445"/>
          <ac:spMkLst>
            <pc:docMk/>
            <pc:sldMk cId="4068512555" sldId="257"/>
            <ac:spMk id="23" creationId="{C76A7D75-9A42-4323-AE0C-4AE133F76C01}"/>
          </ac:spMkLst>
        </pc:spChg>
        <pc:spChg chg="add mod">
          <ac:chgData name="Chase Chandler" userId="dccd86b45cedef6a" providerId="LiveId" clId="{45984206-1CF8-474E-BAAA-99676576F7F5}" dt="2019-04-27T21:47:59.543" v="3092" actId="14100"/>
          <ac:spMkLst>
            <pc:docMk/>
            <pc:sldMk cId="4068512555" sldId="257"/>
            <ac:spMk id="24" creationId="{F5ED751A-8715-4CE6-81B7-960310BEDB14}"/>
          </ac:spMkLst>
        </pc:spChg>
      </pc:sldChg>
      <pc:sldChg chg="addSp delSp modSp modAnim">
        <pc:chgData name="Chase Chandler" userId="dccd86b45cedef6a" providerId="LiveId" clId="{45984206-1CF8-474E-BAAA-99676576F7F5}" dt="2019-05-04T08:52:20.951" v="8111"/>
        <pc:sldMkLst>
          <pc:docMk/>
          <pc:sldMk cId="2451809875" sldId="266"/>
        </pc:sldMkLst>
        <pc:spChg chg="del">
          <ac:chgData name="Chase Chandler" userId="dccd86b45cedef6a" providerId="LiveId" clId="{45984206-1CF8-474E-BAAA-99676576F7F5}" dt="2019-04-26T12:02:43.075" v="1034"/>
          <ac:spMkLst>
            <pc:docMk/>
            <pc:sldMk cId="2451809875" sldId="266"/>
            <ac:spMk id="2" creationId="{44FBFCB5-45B4-4189-88FF-22CDF635B451}"/>
          </ac:spMkLst>
        </pc:spChg>
        <pc:spChg chg="mod ord">
          <ac:chgData name="Chase Chandler" userId="dccd86b45cedef6a" providerId="LiveId" clId="{45984206-1CF8-474E-BAAA-99676576F7F5}" dt="2019-05-03T12:07:54.758" v="6920" actId="27636"/>
          <ac:spMkLst>
            <pc:docMk/>
            <pc:sldMk cId="2451809875" sldId="266"/>
            <ac:spMk id="3" creationId="{4DFDFE3A-015F-4BDF-B08E-111921843D33}"/>
          </ac:spMkLst>
        </pc:spChg>
        <pc:spChg chg="del">
          <ac:chgData name="Chase Chandler" userId="dccd86b45cedef6a" providerId="LiveId" clId="{45984206-1CF8-474E-BAAA-99676576F7F5}" dt="2019-04-26T12:25:24.503" v="1054"/>
          <ac:spMkLst>
            <pc:docMk/>
            <pc:sldMk cId="2451809875" sldId="266"/>
            <ac:spMk id="5" creationId="{3C41A69A-4668-4AC9-ACB5-7238316C3A7F}"/>
          </ac:spMkLst>
        </pc:spChg>
        <pc:spChg chg="add del mod">
          <ac:chgData name="Chase Chandler" userId="dccd86b45cedef6a" providerId="LiveId" clId="{45984206-1CF8-474E-BAAA-99676576F7F5}" dt="2019-04-26T12:02:46.359" v="1035"/>
          <ac:spMkLst>
            <pc:docMk/>
            <pc:sldMk cId="2451809875" sldId="266"/>
            <ac:spMk id="6" creationId="{D2FE860F-7074-47E6-BBA9-70511349EFFC}"/>
          </ac:spMkLst>
        </pc:spChg>
        <pc:spChg chg="add mod">
          <ac:chgData name="Chase Chandler" userId="dccd86b45cedef6a" providerId="LiveId" clId="{45984206-1CF8-474E-BAAA-99676576F7F5}" dt="2019-05-02T14:03:30.079" v="6028" actId="1076"/>
          <ac:spMkLst>
            <pc:docMk/>
            <pc:sldMk cId="2451809875" sldId="266"/>
            <ac:spMk id="8" creationId="{87C1AE6E-D617-49C9-981A-1E175DBA8016}"/>
          </ac:spMkLst>
        </pc:spChg>
        <pc:spChg chg="add mod">
          <ac:chgData name="Chase Chandler" userId="dccd86b45cedef6a" providerId="LiveId" clId="{45984206-1CF8-474E-BAAA-99676576F7F5}" dt="2019-05-02T14:03:34.655" v="6029" actId="113"/>
          <ac:spMkLst>
            <pc:docMk/>
            <pc:sldMk cId="2451809875" sldId="266"/>
            <ac:spMk id="9" creationId="{277240D0-31EE-431A-B927-8CDB36585251}"/>
          </ac:spMkLst>
        </pc:spChg>
        <pc:spChg chg="add mod">
          <ac:chgData name="Chase Chandler" userId="dccd86b45cedef6a" providerId="LiveId" clId="{45984206-1CF8-474E-BAAA-99676576F7F5}" dt="2019-04-26T12:25:20.419" v="1053" actId="14100"/>
          <ac:spMkLst>
            <pc:docMk/>
            <pc:sldMk cId="2451809875" sldId="266"/>
            <ac:spMk id="10" creationId="{30C7B09F-0765-4989-A7C3-B014A274E28C}"/>
          </ac:spMkLst>
        </pc:spChg>
        <pc:spChg chg="add del">
          <ac:chgData name="Chase Chandler" userId="dccd86b45cedef6a" providerId="LiveId" clId="{45984206-1CF8-474E-BAAA-99676576F7F5}" dt="2019-04-26T14:17:59.634" v="1114"/>
          <ac:spMkLst>
            <pc:docMk/>
            <pc:sldMk cId="2451809875" sldId="266"/>
            <ac:spMk id="11" creationId="{C458F673-E007-482B-80BA-9B789219C4F9}"/>
          </ac:spMkLst>
        </pc:spChg>
        <pc:spChg chg="mod ord">
          <ac:chgData name="Chase Chandler" userId="dccd86b45cedef6a" providerId="LiveId" clId="{45984206-1CF8-474E-BAAA-99676576F7F5}" dt="2019-05-02T15:17:11.651" v="6155" actId="171"/>
          <ac:spMkLst>
            <pc:docMk/>
            <pc:sldMk cId="2451809875" sldId="266"/>
            <ac:spMk id="13" creationId="{970ADF0A-ADB0-4AC3-8CF6-A8ABFBF608BE}"/>
          </ac:spMkLst>
        </pc:spChg>
      </pc:sldChg>
      <pc:sldChg chg="addSp delSp modSp add modAnim">
        <pc:chgData name="Chase Chandler" userId="dccd86b45cedef6a" providerId="LiveId" clId="{45984206-1CF8-474E-BAAA-99676576F7F5}" dt="2019-05-05T11:39:23.659" v="8133" actId="1076"/>
        <pc:sldMkLst>
          <pc:docMk/>
          <pc:sldMk cId="1307095886" sldId="267"/>
        </pc:sldMkLst>
        <pc:spChg chg="mod">
          <ac:chgData name="Chase Chandler" userId="dccd86b45cedef6a" providerId="LiveId" clId="{45984206-1CF8-474E-BAAA-99676576F7F5}" dt="2019-05-02T14:01:58.532" v="6021" actId="113"/>
          <ac:spMkLst>
            <pc:docMk/>
            <pc:sldMk cId="1307095886" sldId="267"/>
            <ac:spMk id="2" creationId="{E38B8EEA-24ED-4B18-A72A-C5F13B6751FF}"/>
          </ac:spMkLst>
        </pc:spChg>
        <pc:spChg chg="mod">
          <ac:chgData name="Chase Chandler" userId="dccd86b45cedef6a" providerId="LiveId" clId="{45984206-1CF8-474E-BAAA-99676576F7F5}" dt="2019-05-05T11:39:14.732" v="8131" actId="1076"/>
          <ac:spMkLst>
            <pc:docMk/>
            <pc:sldMk cId="1307095886" sldId="267"/>
            <ac:spMk id="3" creationId="{00000000-0000-0000-0000-000000000000}"/>
          </ac:spMkLst>
        </pc:spChg>
        <pc:spChg chg="mod">
          <ac:chgData name="Chase Chandler" userId="dccd86b45cedef6a" providerId="LiveId" clId="{45984206-1CF8-474E-BAAA-99676576F7F5}" dt="2019-05-05T11:39:19.289" v="8132" actId="1076"/>
          <ac:spMkLst>
            <pc:docMk/>
            <pc:sldMk cId="1307095886" sldId="267"/>
            <ac:spMk id="4" creationId="{00000000-0000-0000-0000-000000000000}"/>
          </ac:spMkLst>
        </pc:spChg>
        <pc:spChg chg="mod">
          <ac:chgData name="Chase Chandler" userId="dccd86b45cedef6a" providerId="LiveId" clId="{45984206-1CF8-474E-BAAA-99676576F7F5}" dt="2019-04-27T19:14:45.190" v="1247" actId="1076"/>
          <ac:spMkLst>
            <pc:docMk/>
            <pc:sldMk cId="1307095886" sldId="267"/>
            <ac:spMk id="9" creationId="{331DF970-544C-4B50-854B-E9886E0761DA}"/>
          </ac:spMkLst>
        </pc:spChg>
        <pc:spChg chg="del">
          <ac:chgData name="Chase Chandler" userId="dccd86b45cedef6a" providerId="LiveId" clId="{45984206-1CF8-474E-BAAA-99676576F7F5}" dt="2019-04-27T19:14:37.031" v="1245"/>
          <ac:spMkLst>
            <pc:docMk/>
            <pc:sldMk cId="1307095886" sldId="267"/>
            <ac:spMk id="11" creationId="{BE88DEF9-2BB3-416A-AC46-CEB3245ACE74}"/>
          </ac:spMkLst>
        </pc:spChg>
        <pc:spChg chg="mod">
          <ac:chgData name="Chase Chandler" userId="dccd86b45cedef6a" providerId="LiveId" clId="{45984206-1CF8-474E-BAAA-99676576F7F5}" dt="2019-05-05T11:39:09.890" v="8130" actId="1076"/>
          <ac:spMkLst>
            <pc:docMk/>
            <pc:sldMk cId="1307095886" sldId="267"/>
            <ac:spMk id="12" creationId="{331DF970-544C-4B50-854B-E9886E0761DA}"/>
          </ac:spMkLst>
        </pc:spChg>
        <pc:spChg chg="mod">
          <ac:chgData name="Chase Chandler" userId="dccd86b45cedef6a" providerId="LiveId" clId="{45984206-1CF8-474E-BAAA-99676576F7F5}" dt="2019-04-27T19:14:40.276" v="1246" actId="14100"/>
          <ac:spMkLst>
            <pc:docMk/>
            <pc:sldMk cId="1307095886" sldId="267"/>
            <ac:spMk id="13" creationId="{B5F93DF1-2050-4526-B624-17ABC25674E1}"/>
          </ac:spMkLst>
        </pc:spChg>
        <pc:spChg chg="add mod">
          <ac:chgData name="Chase Chandler" userId="dccd86b45cedef6a" providerId="LiveId" clId="{45984206-1CF8-474E-BAAA-99676576F7F5}" dt="2019-04-29T11:50:18.296" v="3311" actId="1076"/>
          <ac:spMkLst>
            <pc:docMk/>
            <pc:sldMk cId="1307095886" sldId="267"/>
            <ac:spMk id="14" creationId="{1A3B086B-7DE7-490D-AE06-6ABB3501F06E}"/>
          </ac:spMkLst>
        </pc:spChg>
        <pc:spChg chg="del">
          <ac:chgData name="Chase Chandler" userId="dccd86b45cedef6a" providerId="LiveId" clId="{45984206-1CF8-474E-BAAA-99676576F7F5}" dt="2019-04-27T19:14:31.766" v="1244"/>
          <ac:spMkLst>
            <pc:docMk/>
            <pc:sldMk cId="1307095886" sldId="267"/>
            <ac:spMk id="14" creationId="{320899DD-970E-4469-B86F-07709374E4BB}"/>
          </ac:spMkLst>
        </pc:spChg>
        <pc:spChg chg="mod">
          <ac:chgData name="Chase Chandler" userId="dccd86b45cedef6a" providerId="LiveId" clId="{45984206-1CF8-474E-BAAA-99676576F7F5}" dt="2019-05-05T11:39:23.659" v="8133" actId="1076"/>
          <ac:spMkLst>
            <pc:docMk/>
            <pc:sldMk cId="1307095886" sldId="267"/>
            <ac:spMk id="16" creationId="{1A3B086B-7DE7-490D-AE06-6ABB3501F06E}"/>
          </ac:spMkLst>
        </pc:spChg>
      </pc:sldChg>
      <pc:sldChg chg="addSp modSp add modAnim">
        <pc:chgData name="Chase Chandler" userId="dccd86b45cedef6a" providerId="LiveId" clId="{45984206-1CF8-474E-BAAA-99676576F7F5}" dt="2019-05-04T08:52:12.921" v="8110"/>
        <pc:sldMkLst>
          <pc:docMk/>
          <pc:sldMk cId="3474121447" sldId="268"/>
        </pc:sldMkLst>
        <pc:spChg chg="mod">
          <ac:chgData name="Chase Chandler" userId="dccd86b45cedef6a" providerId="LiveId" clId="{45984206-1CF8-474E-BAAA-99676576F7F5}" dt="2019-04-27T19:15:14.384" v="1277" actId="20577"/>
          <ac:spMkLst>
            <pc:docMk/>
            <pc:sldMk cId="3474121447" sldId="268"/>
            <ac:spMk id="2" creationId="{E38B8EEA-24ED-4B18-A72A-C5F13B6751FF}"/>
          </ac:spMkLst>
        </pc:spChg>
        <pc:spChg chg="mod">
          <ac:chgData name="Chase Chandler" userId="dccd86b45cedef6a" providerId="LiveId" clId="{45984206-1CF8-474E-BAAA-99676576F7F5}" dt="2019-04-27T19:16:19.276" v="1292" actId="14100"/>
          <ac:spMkLst>
            <pc:docMk/>
            <pc:sldMk cId="3474121447" sldId="268"/>
            <ac:spMk id="5" creationId="{D77E8062-979E-4128-9972-67303B6BB0BC}"/>
          </ac:spMkLst>
        </pc:spChg>
        <pc:spChg chg="add mod">
          <ac:chgData name="Chase Chandler" userId="dccd86b45cedef6a" providerId="LiveId" clId="{45984206-1CF8-474E-BAAA-99676576F7F5}" dt="2019-04-27T19:16:56.900" v="1300" actId="1076"/>
          <ac:spMkLst>
            <pc:docMk/>
            <pc:sldMk cId="3474121447" sldId="268"/>
            <ac:spMk id="11" creationId="{B60D58DD-6417-450B-82F1-57831F8502AE}"/>
          </ac:spMkLst>
        </pc:spChg>
        <pc:spChg chg="add mod">
          <ac:chgData name="Chase Chandler" userId="dccd86b45cedef6a" providerId="LiveId" clId="{45984206-1CF8-474E-BAAA-99676576F7F5}" dt="2019-04-27T19:17:08.051" v="1303" actId="14100"/>
          <ac:spMkLst>
            <pc:docMk/>
            <pc:sldMk cId="3474121447" sldId="268"/>
            <ac:spMk id="12" creationId="{4907CAD9-1B63-41A1-AB4D-3DDAABBCC8A7}"/>
          </ac:spMkLst>
        </pc:spChg>
        <pc:spChg chg="mod">
          <ac:chgData name="Chase Chandler" userId="dccd86b45cedef6a" providerId="LiveId" clId="{45984206-1CF8-474E-BAAA-99676576F7F5}" dt="2019-04-27T19:16:53.339" v="1299" actId="1076"/>
          <ac:spMkLst>
            <pc:docMk/>
            <pc:sldMk cId="3474121447" sldId="268"/>
            <ac:spMk id="13" creationId="{B5F93DF1-2050-4526-B624-17ABC25674E1}"/>
          </ac:spMkLst>
        </pc:spChg>
        <pc:spChg chg="add mod">
          <ac:chgData name="Chase Chandler" userId="dccd86b45cedef6a" providerId="LiveId" clId="{45984206-1CF8-474E-BAAA-99676576F7F5}" dt="2019-04-27T19:17:16.475" v="1304" actId="1076"/>
          <ac:spMkLst>
            <pc:docMk/>
            <pc:sldMk cId="3474121447" sldId="268"/>
            <ac:spMk id="14" creationId="{A19E28B1-8E17-4745-8D4B-FBE4F6449C1A}"/>
          </ac:spMkLst>
        </pc:spChg>
        <pc:spChg chg="add mod ord">
          <ac:chgData name="Chase Chandler" userId="dccd86b45cedef6a" providerId="LiveId" clId="{45984206-1CF8-474E-BAAA-99676576F7F5}" dt="2019-04-27T19:17:40.435" v="1313" actId="1076"/>
          <ac:spMkLst>
            <pc:docMk/>
            <pc:sldMk cId="3474121447" sldId="268"/>
            <ac:spMk id="15" creationId="{C03AF948-BF69-40FC-8892-429ED1A41D28}"/>
          </ac:spMkLst>
        </pc:spChg>
      </pc:sldChg>
      <pc:sldChg chg="addSp delSp modSp add modAnim delCm">
        <pc:chgData name="Chase Chandler" userId="dccd86b45cedef6a" providerId="LiveId" clId="{45984206-1CF8-474E-BAAA-99676576F7F5}" dt="2019-05-04T08:51:42.304" v="8103"/>
        <pc:sldMkLst>
          <pc:docMk/>
          <pc:sldMk cId="1279763297" sldId="270"/>
        </pc:sldMkLst>
        <pc:spChg chg="add del mod">
          <ac:chgData name="Chase Chandler" userId="dccd86b45cedef6a" providerId="LiveId" clId="{45984206-1CF8-474E-BAAA-99676576F7F5}" dt="2019-05-02T14:02:26.640" v="6025" actId="113"/>
          <ac:spMkLst>
            <pc:docMk/>
            <pc:sldMk cId="1279763297" sldId="270"/>
            <ac:spMk id="2" creationId="{E38B8EEA-24ED-4B18-A72A-C5F13B6751FF}"/>
          </ac:spMkLst>
        </pc:spChg>
        <pc:spChg chg="mod">
          <ac:chgData name="Chase Chandler" userId="dccd86b45cedef6a" providerId="LiveId" clId="{45984206-1CF8-474E-BAAA-99676576F7F5}" dt="2019-05-02T14:57:53.655" v="6146" actId="1076"/>
          <ac:spMkLst>
            <pc:docMk/>
            <pc:sldMk cId="1279763297" sldId="270"/>
            <ac:spMk id="3" creationId="{00000000-0000-0000-0000-000000000000}"/>
          </ac:spMkLst>
        </pc:spChg>
        <pc:spChg chg="add del mod">
          <ac:chgData name="Chase Chandler" userId="dccd86b45cedef6a" providerId="LiveId" clId="{45984206-1CF8-474E-BAAA-99676576F7F5}" dt="2019-04-30T11:16:15.063" v="4362" actId="47"/>
          <ac:spMkLst>
            <pc:docMk/>
            <pc:sldMk cId="1279763297" sldId="270"/>
            <ac:spMk id="4" creationId="{E6F5D28F-FC34-4651-9CC2-21E3677E8C1C}"/>
          </ac:spMkLst>
        </pc:spChg>
        <pc:spChg chg="add del mod">
          <ac:chgData name="Chase Chandler" userId="dccd86b45cedef6a" providerId="LiveId" clId="{45984206-1CF8-474E-BAAA-99676576F7F5}" dt="2019-04-30T11:24:27.772" v="4448"/>
          <ac:spMkLst>
            <pc:docMk/>
            <pc:sldMk cId="1279763297" sldId="270"/>
            <ac:spMk id="5" creationId="{16AC264F-B4B6-47FF-AAC1-ACA2F852159C}"/>
          </ac:spMkLst>
        </pc:spChg>
        <pc:spChg chg="mod">
          <ac:chgData name="Chase Chandler" userId="dccd86b45cedef6a" providerId="LiveId" clId="{45984206-1CF8-474E-BAAA-99676576F7F5}" dt="2019-04-30T11:25:22.108" v="4491" actId="1076"/>
          <ac:spMkLst>
            <pc:docMk/>
            <pc:sldMk cId="1279763297" sldId="270"/>
            <ac:spMk id="6" creationId="{00000000-0000-0000-0000-000000000000}"/>
          </ac:spMkLst>
        </pc:spChg>
        <pc:spChg chg="mod">
          <ac:chgData name="Chase Chandler" userId="dccd86b45cedef6a" providerId="LiveId" clId="{45984206-1CF8-474E-BAAA-99676576F7F5}" dt="2019-04-30T11:29:26.616" v="4587" actId="1076"/>
          <ac:spMkLst>
            <pc:docMk/>
            <pc:sldMk cId="1279763297" sldId="270"/>
            <ac:spMk id="7" creationId="{2974A7BA-7AE9-41DE-9A57-DA3DECA65EAF}"/>
          </ac:spMkLst>
        </pc:spChg>
        <pc:spChg chg="add mod">
          <ac:chgData name="Chase Chandler" userId="dccd86b45cedef6a" providerId="LiveId" clId="{45984206-1CF8-474E-BAAA-99676576F7F5}" dt="2019-04-30T11:31:43.255" v="4790" actId="1076"/>
          <ac:spMkLst>
            <pc:docMk/>
            <pc:sldMk cId="1279763297" sldId="270"/>
            <ac:spMk id="9" creationId="{83F36103-04AE-4075-8699-8E249EE0D43A}"/>
          </ac:spMkLst>
        </pc:spChg>
        <pc:spChg chg="mod">
          <ac:chgData name="Chase Chandler" userId="dccd86b45cedef6a" providerId="LiveId" clId="{45984206-1CF8-474E-BAAA-99676576F7F5}" dt="2019-05-02T14:57:50.992" v="6145" actId="14100"/>
          <ac:spMkLst>
            <pc:docMk/>
            <pc:sldMk cId="1279763297" sldId="270"/>
            <ac:spMk id="11" creationId="{B5F93DF1-2050-4526-B624-17ABC25674E1}"/>
          </ac:spMkLst>
        </pc:spChg>
        <pc:spChg chg="mod">
          <ac:chgData name="Chase Chandler" userId="dccd86b45cedef6a" providerId="LiveId" clId="{45984206-1CF8-474E-BAAA-99676576F7F5}" dt="2019-04-30T11:22:12.373" v="4415" actId="1076"/>
          <ac:spMkLst>
            <pc:docMk/>
            <pc:sldMk cId="1279763297" sldId="270"/>
            <ac:spMk id="12" creationId="{B5F93DF1-2050-4526-B624-17ABC25674E1}"/>
          </ac:spMkLst>
        </pc:spChg>
        <pc:spChg chg="add mod">
          <ac:chgData name="Chase Chandler" userId="dccd86b45cedef6a" providerId="LiveId" clId="{45984206-1CF8-474E-BAAA-99676576F7F5}" dt="2019-04-30T11:32:41.449" v="4840" actId="207"/>
          <ac:spMkLst>
            <pc:docMk/>
            <pc:sldMk cId="1279763297" sldId="270"/>
            <ac:spMk id="13" creationId="{1F4952B0-9121-4A4C-A99F-A01E48EB0644}"/>
          </ac:spMkLst>
        </pc:spChg>
        <pc:spChg chg="mod">
          <ac:chgData name="Chase Chandler" userId="dccd86b45cedef6a" providerId="LiveId" clId="{45984206-1CF8-474E-BAAA-99676576F7F5}" dt="2019-04-30T11:14:49.754" v="4277" actId="14100"/>
          <ac:spMkLst>
            <pc:docMk/>
            <pc:sldMk cId="1279763297" sldId="270"/>
            <ac:spMk id="14" creationId="{5B8CA855-D9F2-42C4-9102-209661446216}"/>
          </ac:spMkLst>
        </pc:spChg>
        <pc:spChg chg="mod">
          <ac:chgData name="Chase Chandler" userId="dccd86b45cedef6a" providerId="LiveId" clId="{45984206-1CF8-474E-BAAA-99676576F7F5}" dt="2019-05-02T07:37:47.716" v="6014" actId="20577"/>
          <ac:spMkLst>
            <pc:docMk/>
            <pc:sldMk cId="1279763297" sldId="270"/>
            <ac:spMk id="15" creationId="{00000000-0000-0000-0000-000000000000}"/>
          </ac:spMkLst>
        </pc:spChg>
        <pc:spChg chg="mod">
          <ac:chgData name="Chase Chandler" userId="dccd86b45cedef6a" providerId="LiveId" clId="{45984206-1CF8-474E-BAAA-99676576F7F5}" dt="2019-04-30T11:31:20.484" v="4786" actId="1076"/>
          <ac:spMkLst>
            <pc:docMk/>
            <pc:sldMk cId="1279763297" sldId="270"/>
            <ac:spMk id="16" creationId="{B5F93DF1-2050-4526-B624-17ABC25674E1}"/>
          </ac:spMkLst>
        </pc:spChg>
        <pc:spChg chg="add mod">
          <ac:chgData name="Chase Chandler" userId="dccd86b45cedef6a" providerId="LiveId" clId="{45984206-1CF8-474E-BAAA-99676576F7F5}" dt="2019-04-30T11:33:00.875" v="4845" actId="12"/>
          <ac:spMkLst>
            <pc:docMk/>
            <pc:sldMk cId="1279763297" sldId="270"/>
            <ac:spMk id="17" creationId="{D7841A3D-BACD-4E1B-9823-FD9D8A0A09D4}"/>
          </ac:spMkLst>
        </pc:spChg>
        <pc:spChg chg="mod">
          <ac:chgData name="Chase Chandler" userId="dccd86b45cedef6a" providerId="LiveId" clId="{45984206-1CF8-474E-BAAA-99676576F7F5}" dt="2019-04-30T11:31:30.975" v="4789" actId="14100"/>
          <ac:spMkLst>
            <pc:docMk/>
            <pc:sldMk cId="1279763297" sldId="270"/>
            <ac:spMk id="18" creationId="{2974A7BA-7AE9-41DE-9A57-DA3DECA65EAF}"/>
          </ac:spMkLst>
        </pc:spChg>
        <pc:spChg chg="del mod">
          <ac:chgData name="Chase Chandler" userId="dccd86b45cedef6a" providerId="LiveId" clId="{45984206-1CF8-474E-BAAA-99676576F7F5}" dt="2019-04-30T11:31:46.539" v="4792"/>
          <ac:spMkLst>
            <pc:docMk/>
            <pc:sldMk cId="1279763297" sldId="270"/>
            <ac:spMk id="19" creationId="{00000000-0000-0000-0000-000000000000}"/>
          </ac:spMkLst>
        </pc:spChg>
        <pc:spChg chg="mod">
          <ac:chgData name="Chase Chandler" userId="dccd86b45cedef6a" providerId="LiveId" clId="{45984206-1CF8-474E-BAAA-99676576F7F5}" dt="2019-05-02T14:57:57.231" v="6147" actId="1076"/>
          <ac:spMkLst>
            <pc:docMk/>
            <pc:sldMk cId="1279763297" sldId="270"/>
            <ac:spMk id="20" creationId="{00000000-0000-0000-0000-000000000000}"/>
          </ac:spMkLst>
        </pc:spChg>
        <pc:spChg chg="mod">
          <ac:chgData name="Chase Chandler" userId="dccd86b45cedef6a" providerId="LiveId" clId="{45984206-1CF8-474E-BAAA-99676576F7F5}" dt="2019-05-02T14:57:59.463" v="6148" actId="1076"/>
          <ac:spMkLst>
            <pc:docMk/>
            <pc:sldMk cId="1279763297" sldId="270"/>
            <ac:spMk id="22" creationId="{00000000-0000-0000-0000-000000000000}"/>
          </ac:spMkLst>
        </pc:spChg>
        <pc:spChg chg="mod">
          <ac:chgData name="Chase Chandler" userId="dccd86b45cedef6a" providerId="LiveId" clId="{45984206-1CF8-474E-BAAA-99676576F7F5}" dt="2019-05-02T14:58:01.983" v="6149" actId="1076"/>
          <ac:spMkLst>
            <pc:docMk/>
            <pc:sldMk cId="1279763297" sldId="270"/>
            <ac:spMk id="23" creationId="{00000000-0000-0000-0000-000000000000}"/>
          </ac:spMkLst>
        </pc:spChg>
      </pc:sldChg>
      <pc:sldChg chg="addSp delSp modSp add modAnim">
        <pc:chgData name="Chase Chandler" userId="dccd86b45cedef6a" providerId="LiveId" clId="{45984206-1CF8-474E-BAAA-99676576F7F5}" dt="2019-05-04T08:50:36.481" v="8091"/>
        <pc:sldMkLst>
          <pc:docMk/>
          <pc:sldMk cId="1834511810" sldId="271"/>
        </pc:sldMkLst>
        <pc:spChg chg="mod">
          <ac:chgData name="Chase Chandler" userId="dccd86b45cedef6a" providerId="LiveId" clId="{45984206-1CF8-474E-BAAA-99676576F7F5}" dt="2019-05-02T14:02:10.457" v="6022" actId="113"/>
          <ac:spMkLst>
            <pc:docMk/>
            <pc:sldMk cId="1834511810" sldId="271"/>
            <ac:spMk id="2" creationId="{E38B8EEA-24ED-4B18-A72A-C5F13B6751FF}"/>
          </ac:spMkLst>
        </pc:spChg>
        <pc:spChg chg="mod">
          <ac:chgData name="Chase Chandler" userId="dccd86b45cedef6a" providerId="LiveId" clId="{45984206-1CF8-474E-BAAA-99676576F7F5}" dt="2019-04-29T11:22:28.875" v="3100" actId="1076"/>
          <ac:spMkLst>
            <pc:docMk/>
            <pc:sldMk cId="1834511810" sldId="271"/>
            <ac:spMk id="7" creationId="{00000000-0000-0000-0000-000000000000}"/>
          </ac:spMkLst>
        </pc:spChg>
        <pc:spChg chg="del mod">
          <ac:chgData name="Chase Chandler" userId="dccd86b45cedef6a" providerId="LiveId" clId="{45984206-1CF8-474E-BAAA-99676576F7F5}" dt="2019-04-29T11:22:34.282" v="3103"/>
          <ac:spMkLst>
            <pc:docMk/>
            <pc:sldMk cId="1834511810" sldId="271"/>
            <ac:spMk id="16" creationId="{00000000-0000-0000-0000-000000000000}"/>
          </ac:spMkLst>
        </pc:spChg>
        <pc:spChg chg="add mod">
          <ac:chgData name="Chase Chandler" userId="dccd86b45cedef6a" providerId="LiveId" clId="{45984206-1CF8-474E-BAAA-99676576F7F5}" dt="2019-04-29T11:22:33.474" v="3101" actId="1076"/>
          <ac:spMkLst>
            <pc:docMk/>
            <pc:sldMk cId="1834511810" sldId="271"/>
            <ac:spMk id="18" creationId="{4A1E6A6D-3609-47F3-A6E1-FE63DCC0F209}"/>
          </ac:spMkLst>
        </pc:spChg>
      </pc:sldChg>
      <pc:sldChg chg="addSp delSp modSp add modAnim">
        <pc:chgData name="Chase Chandler" userId="dccd86b45cedef6a" providerId="LiveId" clId="{45984206-1CF8-474E-BAAA-99676576F7F5}" dt="2019-05-04T08:52:00.735" v="8107"/>
        <pc:sldMkLst>
          <pc:docMk/>
          <pc:sldMk cId="3982802155" sldId="272"/>
        </pc:sldMkLst>
        <pc:spChg chg="mod">
          <ac:chgData name="Chase Chandler" userId="dccd86b45cedef6a" providerId="LiveId" clId="{45984206-1CF8-474E-BAAA-99676576F7F5}" dt="2019-05-02T14:03:13.088" v="6026" actId="113"/>
          <ac:spMkLst>
            <pc:docMk/>
            <pc:sldMk cId="3982802155" sldId="272"/>
            <ac:spMk id="2" creationId="{E38B8EEA-24ED-4B18-A72A-C5F13B6751FF}"/>
          </ac:spMkLst>
        </pc:spChg>
        <pc:spChg chg="mod">
          <ac:chgData name="Chase Chandler" userId="dccd86b45cedef6a" providerId="LiveId" clId="{45984206-1CF8-474E-BAAA-99676576F7F5}" dt="2019-05-02T17:07:33.664" v="6525" actId="14100"/>
          <ac:spMkLst>
            <pc:docMk/>
            <pc:sldMk cId="3982802155" sldId="272"/>
            <ac:spMk id="6" creationId="{00000000-0000-0000-0000-000000000000}"/>
          </ac:spMkLst>
        </pc:spChg>
        <pc:spChg chg="mod">
          <ac:chgData name="Chase Chandler" userId="dccd86b45cedef6a" providerId="LiveId" clId="{45984206-1CF8-474E-BAAA-99676576F7F5}" dt="2019-05-02T17:07:27.512" v="6522" actId="14100"/>
          <ac:spMkLst>
            <pc:docMk/>
            <pc:sldMk cId="3982802155" sldId="272"/>
            <ac:spMk id="15" creationId="{B5F93DF1-2050-4526-B624-17ABC25674E1}"/>
          </ac:spMkLst>
        </pc:spChg>
        <pc:spChg chg="add del mod">
          <ac:chgData name="Chase Chandler" userId="dccd86b45cedef6a" providerId="LiveId" clId="{45984206-1CF8-474E-BAAA-99676576F7F5}" dt="2019-04-30T11:11:18.850" v="4074"/>
          <ac:spMkLst>
            <pc:docMk/>
            <pc:sldMk cId="3982802155" sldId="272"/>
            <ac:spMk id="23" creationId="{0B8F90DE-0BA2-4536-872E-62539D04A9D3}"/>
          </ac:spMkLst>
        </pc:spChg>
      </pc:sldChg>
      <pc:sldChg chg="addSp delSp modSp add modAnim">
        <pc:chgData name="Chase Chandler" userId="dccd86b45cedef6a" providerId="LiveId" clId="{45984206-1CF8-474E-BAAA-99676576F7F5}" dt="2019-05-04T08:53:19.241" v="8115"/>
        <pc:sldMkLst>
          <pc:docMk/>
          <pc:sldMk cId="1324307657" sldId="274"/>
        </pc:sldMkLst>
        <pc:spChg chg="mod">
          <ac:chgData name="Chase Chandler" userId="dccd86b45cedef6a" providerId="LiveId" clId="{45984206-1CF8-474E-BAAA-99676576F7F5}" dt="2019-05-02T14:03:58.752" v="6031" actId="113"/>
          <ac:spMkLst>
            <pc:docMk/>
            <pc:sldMk cId="1324307657" sldId="274"/>
            <ac:spMk id="2" creationId="{E38B8EEA-24ED-4B18-A72A-C5F13B6751FF}"/>
          </ac:spMkLst>
        </pc:spChg>
        <pc:spChg chg="add mod">
          <ac:chgData name="Chase Chandler" userId="dccd86b45cedef6a" providerId="LiveId" clId="{45984206-1CF8-474E-BAAA-99676576F7F5}" dt="2019-05-03T12:26:49.927" v="7524" actId="1076"/>
          <ac:spMkLst>
            <pc:docMk/>
            <pc:sldMk cId="1324307657" sldId="274"/>
            <ac:spMk id="4" creationId="{890CB055-DA50-4D9F-9BB4-C4E8D4787B8B}"/>
          </ac:spMkLst>
        </pc:spChg>
        <pc:spChg chg="add mod">
          <ac:chgData name="Chase Chandler" userId="dccd86b45cedef6a" providerId="LiveId" clId="{45984206-1CF8-474E-BAAA-99676576F7F5}" dt="2019-05-03T13:37:01.624" v="7821" actId="1076"/>
          <ac:spMkLst>
            <pc:docMk/>
            <pc:sldMk cId="1324307657" sldId="274"/>
            <ac:spMk id="5" creationId="{AA7B656C-A92A-4B28-98C4-35A68C827E5F}"/>
          </ac:spMkLst>
        </pc:spChg>
        <pc:spChg chg="del mod">
          <ac:chgData name="Chase Chandler" userId="dccd86b45cedef6a" providerId="LiveId" clId="{45984206-1CF8-474E-BAAA-99676576F7F5}" dt="2019-05-03T12:52:16.914" v="7532"/>
          <ac:spMkLst>
            <pc:docMk/>
            <pc:sldMk cId="1324307657" sldId="274"/>
            <ac:spMk id="9" creationId="{331DF970-544C-4B50-854B-E9886E0761DA}"/>
          </ac:spMkLst>
        </pc:spChg>
        <pc:spChg chg="mod">
          <ac:chgData name="Chase Chandler" userId="dccd86b45cedef6a" providerId="LiveId" clId="{45984206-1CF8-474E-BAAA-99676576F7F5}" dt="2019-05-03T13:36:57.272" v="7820" actId="14100"/>
          <ac:spMkLst>
            <pc:docMk/>
            <pc:sldMk cId="1324307657" sldId="274"/>
            <ac:spMk id="14" creationId="{5A7927FA-B370-441D-977E-40F9D7AB16FA}"/>
          </ac:spMkLst>
        </pc:spChg>
        <pc:spChg chg="del mod">
          <ac:chgData name="Chase Chandler" userId="dccd86b45cedef6a" providerId="LiveId" clId="{45984206-1CF8-474E-BAAA-99676576F7F5}" dt="2019-05-03T12:07:11.050" v="6914"/>
          <ac:spMkLst>
            <pc:docMk/>
            <pc:sldMk cId="1324307657" sldId="274"/>
            <ac:spMk id="19" creationId="{00000000-0000-0000-0000-000000000000}"/>
          </ac:spMkLst>
        </pc:spChg>
      </pc:sldChg>
      <pc:sldChg chg="addSp delSp modSp add modAnim">
        <pc:chgData name="Chase Chandler" userId="dccd86b45cedef6a" providerId="LiveId" clId="{45984206-1CF8-474E-BAAA-99676576F7F5}" dt="2019-05-04T08:53:33.303" v="8118"/>
        <pc:sldMkLst>
          <pc:docMk/>
          <pc:sldMk cId="982758073" sldId="275"/>
        </pc:sldMkLst>
        <pc:spChg chg="mod">
          <ac:chgData name="Chase Chandler" userId="dccd86b45cedef6a" providerId="LiveId" clId="{45984206-1CF8-474E-BAAA-99676576F7F5}" dt="2019-05-02T14:04:20.973" v="6035" actId="1076"/>
          <ac:spMkLst>
            <pc:docMk/>
            <pc:sldMk cId="982758073" sldId="275"/>
            <ac:spMk id="2" creationId="{E38B8EEA-24ED-4B18-A72A-C5F13B6751FF}"/>
          </ac:spMkLst>
        </pc:spChg>
        <pc:spChg chg="mod">
          <ac:chgData name="Chase Chandler" userId="dccd86b45cedef6a" providerId="LiveId" clId="{45984206-1CF8-474E-BAAA-99676576F7F5}" dt="2019-05-03T10:07:13.493" v="6822" actId="1076"/>
          <ac:spMkLst>
            <pc:docMk/>
            <pc:sldMk cId="982758073" sldId="275"/>
            <ac:spMk id="3" creationId="{00000000-0000-0000-0000-000000000000}"/>
          </ac:spMkLst>
        </pc:spChg>
        <pc:spChg chg="add del">
          <ac:chgData name="Chase Chandler" userId="dccd86b45cedef6a" providerId="LiveId" clId="{45984206-1CF8-474E-BAAA-99676576F7F5}" dt="2019-05-01T07:14:46.958" v="5124"/>
          <ac:spMkLst>
            <pc:docMk/>
            <pc:sldMk cId="982758073" sldId="275"/>
            <ac:spMk id="3" creationId="{FDA6BE26-0F62-4362-A4C5-8D87971424E5}"/>
          </ac:spMkLst>
        </pc:spChg>
        <pc:spChg chg="add mod">
          <ac:chgData name="Chase Chandler" userId="dccd86b45cedef6a" providerId="LiveId" clId="{45984206-1CF8-474E-BAAA-99676576F7F5}" dt="2019-05-01T07:48:03.318" v="5469" actId="1076"/>
          <ac:spMkLst>
            <pc:docMk/>
            <pc:sldMk cId="982758073" sldId="275"/>
            <ac:spMk id="4" creationId="{7D574E1C-16AF-44B5-B8AF-7F3A7E075A9A}"/>
          </ac:spMkLst>
        </pc:spChg>
        <pc:spChg chg="mod">
          <ac:chgData name="Chase Chandler" userId="dccd86b45cedef6a" providerId="LiveId" clId="{45984206-1CF8-474E-BAAA-99676576F7F5}" dt="2019-05-01T07:58:04.752" v="5787" actId="1076"/>
          <ac:spMkLst>
            <pc:docMk/>
            <pc:sldMk cId="982758073" sldId="275"/>
            <ac:spMk id="7" creationId="{00000000-0000-0000-0000-000000000000}"/>
          </ac:spMkLst>
        </pc:spChg>
        <pc:spChg chg="mod">
          <ac:chgData name="Chase Chandler" userId="dccd86b45cedef6a" providerId="LiveId" clId="{45984206-1CF8-474E-BAAA-99676576F7F5}" dt="2019-05-01T07:38:30.935" v="5298" actId="14100"/>
          <ac:spMkLst>
            <pc:docMk/>
            <pc:sldMk cId="982758073" sldId="275"/>
            <ac:spMk id="8" creationId="{2974A7BA-7AE9-41DE-9A57-DA3DECA65EAF}"/>
          </ac:spMkLst>
        </pc:spChg>
        <pc:spChg chg="mod ord">
          <ac:chgData name="Chase Chandler" userId="dccd86b45cedef6a" providerId="LiveId" clId="{45984206-1CF8-474E-BAAA-99676576F7F5}" dt="2019-05-01T08:02:00.758" v="5805" actId="20577"/>
          <ac:spMkLst>
            <pc:docMk/>
            <pc:sldMk cId="982758073" sldId="275"/>
            <ac:spMk id="9" creationId="{331DF970-544C-4B50-854B-E9886E0761DA}"/>
          </ac:spMkLst>
        </pc:spChg>
        <pc:spChg chg="add mod">
          <ac:chgData name="Chase Chandler" userId="dccd86b45cedef6a" providerId="LiveId" clId="{45984206-1CF8-474E-BAAA-99676576F7F5}" dt="2019-05-01T07:22:28.278" v="5188" actId="14100"/>
          <ac:spMkLst>
            <pc:docMk/>
            <pc:sldMk cId="982758073" sldId="275"/>
            <ac:spMk id="11" creationId="{90DE07F2-6746-4B69-ACDC-BC6703E5A17F}"/>
          </ac:spMkLst>
        </pc:spChg>
        <pc:spChg chg="add mod">
          <ac:chgData name="Chase Chandler" userId="dccd86b45cedef6a" providerId="LiveId" clId="{45984206-1CF8-474E-BAAA-99676576F7F5}" dt="2019-05-01T07:22:08.469" v="5186" actId="14100"/>
          <ac:spMkLst>
            <pc:docMk/>
            <pc:sldMk cId="982758073" sldId="275"/>
            <ac:spMk id="12" creationId="{5E384483-7DB5-4EBE-860B-C7387F4C22F2}"/>
          </ac:spMkLst>
        </pc:spChg>
        <pc:spChg chg="add mod">
          <ac:chgData name="Chase Chandler" userId="dccd86b45cedef6a" providerId="LiveId" clId="{45984206-1CF8-474E-BAAA-99676576F7F5}" dt="2019-05-01T07:20:25.338" v="5165" actId="1076"/>
          <ac:spMkLst>
            <pc:docMk/>
            <pc:sldMk cId="982758073" sldId="275"/>
            <ac:spMk id="13" creationId="{65D40E64-6ED2-4F24-8992-2AFE5EB82FA5}"/>
          </ac:spMkLst>
        </pc:spChg>
        <pc:spChg chg="add del">
          <ac:chgData name="Chase Chandler" userId="dccd86b45cedef6a" providerId="LiveId" clId="{45984206-1CF8-474E-BAAA-99676576F7F5}" dt="2019-05-01T07:18:40.293" v="5141"/>
          <ac:spMkLst>
            <pc:docMk/>
            <pc:sldMk cId="982758073" sldId="275"/>
            <ac:spMk id="14" creationId="{F657A24D-3305-42CB-B225-4D143A8FADB2}"/>
          </ac:spMkLst>
        </pc:spChg>
        <pc:spChg chg="add mod ord">
          <ac:chgData name="Chase Chandler" userId="dccd86b45cedef6a" providerId="LiveId" clId="{45984206-1CF8-474E-BAAA-99676576F7F5}" dt="2019-05-01T07:39:18.056" v="5300" actId="1076"/>
          <ac:spMkLst>
            <pc:docMk/>
            <pc:sldMk cId="982758073" sldId="275"/>
            <ac:spMk id="15" creationId="{D59300C1-A620-45FF-B93F-CD2CC3337528}"/>
          </ac:spMkLst>
        </pc:spChg>
        <pc:spChg chg="add mod ord">
          <ac:chgData name="Chase Chandler" userId="dccd86b45cedef6a" providerId="LiveId" clId="{45984206-1CF8-474E-BAAA-99676576F7F5}" dt="2019-05-01T07:20:20.896" v="5164" actId="171"/>
          <ac:spMkLst>
            <pc:docMk/>
            <pc:sldMk cId="982758073" sldId="275"/>
            <ac:spMk id="16" creationId="{8EAE3684-E090-4762-B96A-B07BDC7161E0}"/>
          </ac:spMkLst>
        </pc:spChg>
        <pc:spChg chg="add mod ord">
          <ac:chgData name="Chase Chandler" userId="dccd86b45cedef6a" providerId="LiveId" clId="{45984206-1CF8-474E-BAAA-99676576F7F5}" dt="2019-05-01T07:20:34.560" v="5168" actId="1076"/>
          <ac:spMkLst>
            <pc:docMk/>
            <pc:sldMk cId="982758073" sldId="275"/>
            <ac:spMk id="17" creationId="{9C117104-91FC-4879-9E3D-CD8D57FA8F1D}"/>
          </ac:spMkLst>
        </pc:spChg>
        <pc:spChg chg="mod">
          <ac:chgData name="Chase Chandler" userId="dccd86b45cedef6a" providerId="LiveId" clId="{45984206-1CF8-474E-BAAA-99676576F7F5}" dt="2019-05-03T11:16:12.274" v="6824" actId="20577"/>
          <ac:spMkLst>
            <pc:docMk/>
            <pc:sldMk cId="982758073" sldId="275"/>
            <ac:spMk id="18" creationId="{00000000-0000-0000-0000-000000000000}"/>
          </ac:spMkLst>
        </pc:spChg>
        <pc:spChg chg="mod">
          <ac:chgData name="Chase Chandler" userId="dccd86b45cedef6a" providerId="LiveId" clId="{45984206-1CF8-474E-BAAA-99676576F7F5}" dt="2019-05-01T07:20:46.979" v="5171" actId="14100"/>
          <ac:spMkLst>
            <pc:docMk/>
            <pc:sldMk cId="982758073" sldId="275"/>
            <ac:spMk id="21" creationId="{A3D6ADB8-BE28-4D7F-9AB6-9BE9E3EC5493}"/>
          </ac:spMkLst>
        </pc:spChg>
      </pc:sldChg>
      <pc:sldChg chg="addSp delSp modSp modAnim">
        <pc:chgData name="Chase Chandler" userId="dccd86b45cedef6a" providerId="LiveId" clId="{45984206-1CF8-474E-BAAA-99676576F7F5}" dt="2019-05-04T08:53:48.763" v="8122"/>
        <pc:sldMkLst>
          <pc:docMk/>
          <pc:sldMk cId="3648942923" sldId="276"/>
        </pc:sldMkLst>
        <pc:spChg chg="mod">
          <ac:chgData name="Chase Chandler" userId="dccd86b45cedef6a" providerId="LiveId" clId="{45984206-1CF8-474E-BAAA-99676576F7F5}" dt="2019-05-02T14:04:26.751" v="6036" actId="113"/>
          <ac:spMkLst>
            <pc:docMk/>
            <pc:sldMk cId="3648942923" sldId="276"/>
            <ac:spMk id="2" creationId="{E38B8EEA-24ED-4B18-A72A-C5F13B6751FF}"/>
          </ac:spMkLst>
        </pc:spChg>
        <pc:spChg chg="mod">
          <ac:chgData name="Chase Chandler" userId="dccd86b45cedef6a" providerId="LiveId" clId="{45984206-1CF8-474E-BAAA-99676576F7F5}" dt="2019-05-03T11:24:51.377" v="6846" actId="14100"/>
          <ac:spMkLst>
            <pc:docMk/>
            <pc:sldMk cId="3648942923" sldId="276"/>
            <ac:spMk id="3" creationId="{00000000-0000-0000-0000-000000000000}"/>
          </ac:spMkLst>
        </pc:spChg>
        <pc:spChg chg="mod">
          <ac:chgData name="Chase Chandler" userId="dccd86b45cedef6a" providerId="LiveId" clId="{45984206-1CF8-474E-BAAA-99676576F7F5}" dt="2019-05-03T11:59:24.249" v="6883" actId="1076"/>
          <ac:spMkLst>
            <pc:docMk/>
            <pc:sldMk cId="3648942923" sldId="276"/>
            <ac:spMk id="7" creationId="{00000000-0000-0000-0000-000000000000}"/>
          </ac:spMkLst>
        </pc:spChg>
        <pc:spChg chg="mod">
          <ac:chgData name="Chase Chandler" userId="dccd86b45cedef6a" providerId="LiveId" clId="{45984206-1CF8-474E-BAAA-99676576F7F5}" dt="2019-05-01T07:22:55.433" v="5193" actId="1076"/>
          <ac:spMkLst>
            <pc:docMk/>
            <pc:sldMk cId="3648942923" sldId="276"/>
            <ac:spMk id="9" creationId="{331DF970-544C-4B50-854B-E9886E0761DA}"/>
          </ac:spMkLst>
        </pc:spChg>
        <pc:spChg chg="add del">
          <ac:chgData name="Chase Chandler" userId="dccd86b45cedef6a" providerId="LiveId" clId="{45984206-1CF8-474E-BAAA-99676576F7F5}" dt="2019-05-01T07:23:50.697" v="5207"/>
          <ac:spMkLst>
            <pc:docMk/>
            <pc:sldMk cId="3648942923" sldId="276"/>
            <ac:spMk id="11" creationId="{D8DDF151-4266-4C81-BE7D-8CE37F04A079}"/>
          </ac:spMkLst>
        </pc:spChg>
        <pc:spChg chg="mod">
          <ac:chgData name="Chase Chandler" userId="dccd86b45cedef6a" providerId="LiveId" clId="{45984206-1CF8-474E-BAAA-99676576F7F5}" dt="2019-05-03T11:59:17.507" v="6881" actId="14100"/>
          <ac:spMkLst>
            <pc:docMk/>
            <pc:sldMk cId="3648942923" sldId="276"/>
            <ac:spMk id="12" creationId="{6069B0A3-46E1-4396-8F45-DA3037B83D1E}"/>
          </ac:spMkLst>
        </pc:spChg>
        <pc:spChg chg="add del mod">
          <ac:chgData name="Chase Chandler" userId="dccd86b45cedef6a" providerId="LiveId" clId="{45984206-1CF8-474E-BAAA-99676576F7F5}" dt="2019-05-01T07:23:48.434" v="5206"/>
          <ac:spMkLst>
            <pc:docMk/>
            <pc:sldMk cId="3648942923" sldId="276"/>
            <ac:spMk id="12" creationId="{7CE13A1E-E1E9-453A-A154-F0F9DE69E6F4}"/>
          </ac:spMkLst>
        </pc:spChg>
        <pc:spChg chg="add del mod">
          <ac:chgData name="Chase Chandler" userId="dccd86b45cedef6a" providerId="LiveId" clId="{45984206-1CF8-474E-BAAA-99676576F7F5}" dt="2019-05-01T07:23:46.490" v="5205"/>
          <ac:spMkLst>
            <pc:docMk/>
            <pc:sldMk cId="3648942923" sldId="276"/>
            <ac:spMk id="13" creationId="{6F19C197-1D5A-4E3B-85CD-143BE7FEFAF3}"/>
          </ac:spMkLst>
        </pc:spChg>
        <pc:spChg chg="add mod">
          <ac:chgData name="Chase Chandler" userId="dccd86b45cedef6a" providerId="LiveId" clId="{45984206-1CF8-474E-BAAA-99676576F7F5}" dt="2019-05-03T11:24:47.618" v="6845" actId="14100"/>
          <ac:spMkLst>
            <pc:docMk/>
            <pc:sldMk cId="3648942923" sldId="276"/>
            <ac:spMk id="14" creationId="{6069B0A3-46E1-4396-8F45-DA3037B83D1E}"/>
          </ac:spMkLst>
        </pc:spChg>
        <pc:spChg chg="add mod">
          <ac:chgData name="Chase Chandler" userId="dccd86b45cedef6a" providerId="LiveId" clId="{45984206-1CF8-474E-BAAA-99676576F7F5}" dt="2019-05-01T07:24:12.806" v="5212" actId="1076"/>
          <ac:spMkLst>
            <pc:docMk/>
            <pc:sldMk cId="3648942923" sldId="276"/>
            <ac:spMk id="15" creationId="{7F443A5D-88C0-4628-841E-429414A7564D}"/>
          </ac:spMkLst>
        </pc:spChg>
        <pc:spChg chg="del">
          <ac:chgData name="Chase Chandler" userId="dccd86b45cedef6a" providerId="LiveId" clId="{45984206-1CF8-474E-BAAA-99676576F7F5}" dt="2019-05-03T11:58:11.190" v="6862"/>
          <ac:spMkLst>
            <pc:docMk/>
            <pc:sldMk cId="3648942923" sldId="276"/>
            <ac:spMk id="16" creationId="{6069B0A3-46E1-4396-8F45-DA3037B83D1E}"/>
          </ac:spMkLst>
        </pc:spChg>
        <pc:spChg chg="mod">
          <ac:chgData name="Chase Chandler" userId="dccd86b45cedef6a" providerId="LiveId" clId="{45984206-1CF8-474E-BAAA-99676576F7F5}" dt="2019-05-03T11:59:11.955" v="6879" actId="14100"/>
          <ac:spMkLst>
            <pc:docMk/>
            <pc:sldMk cId="3648942923" sldId="276"/>
            <ac:spMk id="17" creationId="{6069B0A3-46E1-4396-8F45-DA3037B83D1E}"/>
          </ac:spMkLst>
        </pc:spChg>
        <pc:spChg chg="del">
          <ac:chgData name="Chase Chandler" userId="dccd86b45cedef6a" providerId="LiveId" clId="{45984206-1CF8-474E-BAAA-99676576F7F5}" dt="2019-05-03T11:58:38.199" v="6868"/>
          <ac:spMkLst>
            <pc:docMk/>
            <pc:sldMk cId="3648942923" sldId="276"/>
            <ac:spMk id="22" creationId="{2974A7BA-7AE9-41DE-9A57-DA3DECA65EAF}"/>
          </ac:spMkLst>
        </pc:spChg>
        <pc:spChg chg="mod">
          <ac:chgData name="Chase Chandler" userId="dccd86b45cedef6a" providerId="LiveId" clId="{45984206-1CF8-474E-BAAA-99676576F7F5}" dt="2019-05-03T11:58:59.376" v="6875" actId="1076"/>
          <ac:spMkLst>
            <pc:docMk/>
            <pc:sldMk cId="3648942923" sldId="276"/>
            <ac:spMk id="23" creationId="{A3D6ADB8-BE28-4D7F-9AB6-9BE9E3EC5493}"/>
          </ac:spMkLst>
        </pc:spChg>
        <pc:spChg chg="mod">
          <ac:chgData name="Chase Chandler" userId="dccd86b45cedef6a" providerId="LiveId" clId="{45984206-1CF8-474E-BAAA-99676576F7F5}" dt="2019-05-03T11:58:23.658" v="6864" actId="1076"/>
          <ac:spMkLst>
            <pc:docMk/>
            <pc:sldMk cId="3648942923" sldId="276"/>
            <ac:spMk id="24" creationId="{A3D6ADB8-BE28-4D7F-9AB6-9BE9E3EC5493}"/>
          </ac:spMkLst>
        </pc:spChg>
        <pc:spChg chg="mod">
          <ac:chgData name="Chase Chandler" userId="dccd86b45cedef6a" providerId="LiveId" clId="{45984206-1CF8-474E-BAAA-99676576F7F5}" dt="2019-05-03T11:59:56.814" v="6889" actId="14100"/>
          <ac:spMkLst>
            <pc:docMk/>
            <pc:sldMk cId="3648942923" sldId="276"/>
            <ac:spMk id="25" creationId="{00000000-0000-0000-0000-000000000000}"/>
          </ac:spMkLst>
        </pc:spChg>
        <pc:spChg chg="mod">
          <ac:chgData name="Chase Chandler" userId="dccd86b45cedef6a" providerId="LiveId" clId="{45984206-1CF8-474E-BAAA-99676576F7F5}" dt="2019-05-03T11:59:45.955" v="6887" actId="1076"/>
          <ac:spMkLst>
            <pc:docMk/>
            <pc:sldMk cId="3648942923" sldId="276"/>
            <ac:spMk id="26" creationId="{00000000-0000-0000-0000-000000000000}"/>
          </ac:spMkLst>
        </pc:spChg>
        <pc:spChg chg="del mod">
          <ac:chgData name="Chase Chandler" userId="dccd86b45cedef6a" providerId="LiveId" clId="{45984206-1CF8-474E-BAAA-99676576F7F5}" dt="2019-05-03T11:58:02.980" v="6860"/>
          <ac:spMkLst>
            <pc:docMk/>
            <pc:sldMk cId="3648942923" sldId="276"/>
            <ac:spMk id="27" creationId="{00000000-0000-0000-0000-000000000000}"/>
          </ac:spMkLst>
        </pc:spChg>
      </pc:sldChg>
      <pc:sldChg chg="addSp delSp modSp modAnim">
        <pc:chgData name="Chase Chandler" userId="dccd86b45cedef6a" providerId="LiveId" clId="{45984206-1CF8-474E-BAAA-99676576F7F5}" dt="2019-05-04T08:53:53.002" v="8123"/>
        <pc:sldMkLst>
          <pc:docMk/>
          <pc:sldMk cId="4113478519" sldId="277"/>
        </pc:sldMkLst>
        <pc:spChg chg="mod">
          <ac:chgData name="Chase Chandler" userId="dccd86b45cedef6a" providerId="LiveId" clId="{45984206-1CF8-474E-BAAA-99676576F7F5}" dt="2019-05-02T14:04:51.456" v="6037" actId="113"/>
          <ac:spMkLst>
            <pc:docMk/>
            <pc:sldMk cId="4113478519" sldId="277"/>
            <ac:spMk id="2" creationId="{E38B8EEA-24ED-4B18-A72A-C5F13B6751FF}"/>
          </ac:spMkLst>
        </pc:spChg>
        <pc:spChg chg="add del">
          <ac:chgData name="Chase Chandler" userId="dccd86b45cedef6a" providerId="LiveId" clId="{45984206-1CF8-474E-BAAA-99676576F7F5}" dt="2019-05-02T16:21:18.433" v="6161"/>
          <ac:spMkLst>
            <pc:docMk/>
            <pc:sldMk cId="4113478519" sldId="277"/>
            <ac:spMk id="6" creationId="{73AB97FA-45DB-479C-9AB5-6F698F187CEF}"/>
          </ac:spMkLst>
        </pc:spChg>
        <pc:spChg chg="add del mod">
          <ac:chgData name="Chase Chandler" userId="dccd86b45cedef6a" providerId="LiveId" clId="{45984206-1CF8-474E-BAAA-99676576F7F5}" dt="2019-05-02T16:21:40.022" v="6164"/>
          <ac:spMkLst>
            <pc:docMk/>
            <pc:sldMk cId="4113478519" sldId="277"/>
            <ac:spMk id="9" creationId="{5B29032A-1A66-4D04-BD27-C9D6D0813153}"/>
          </ac:spMkLst>
        </pc:spChg>
      </pc:sldChg>
      <pc:sldChg chg="modSp modAnim">
        <pc:chgData name="Chase Chandler" userId="dccd86b45cedef6a" providerId="LiveId" clId="{45984206-1CF8-474E-BAAA-99676576F7F5}" dt="2019-05-04T08:50:55.568" v="8094"/>
        <pc:sldMkLst>
          <pc:docMk/>
          <pc:sldMk cId="4065809200" sldId="278"/>
        </pc:sldMkLst>
        <pc:spChg chg="mod">
          <ac:chgData name="Chase Chandler" userId="dccd86b45cedef6a" providerId="LiveId" clId="{45984206-1CF8-474E-BAAA-99676576F7F5}" dt="2019-05-02T14:02:15.192" v="6023" actId="113"/>
          <ac:spMkLst>
            <pc:docMk/>
            <pc:sldMk cId="4065809200" sldId="278"/>
            <ac:spMk id="2" creationId="{E38B8EEA-24ED-4B18-A72A-C5F13B6751FF}"/>
          </ac:spMkLst>
        </pc:spChg>
        <pc:spChg chg="mod">
          <ac:chgData name="Chase Chandler" userId="dccd86b45cedef6a" providerId="LiveId" clId="{45984206-1CF8-474E-BAAA-99676576F7F5}" dt="2019-04-30T11:17:15.913" v="4403" actId="1076"/>
          <ac:spMkLst>
            <pc:docMk/>
            <pc:sldMk cId="4065809200" sldId="278"/>
            <ac:spMk id="5" creationId="{00000000-0000-0000-0000-000000000000}"/>
          </ac:spMkLst>
        </pc:spChg>
        <pc:spChg chg="mod">
          <ac:chgData name="Chase Chandler" userId="dccd86b45cedef6a" providerId="LiveId" clId="{45984206-1CF8-474E-BAAA-99676576F7F5}" dt="2019-04-30T07:00:47.371" v="3441" actId="1076"/>
          <ac:spMkLst>
            <pc:docMk/>
            <pc:sldMk cId="4065809200" sldId="278"/>
            <ac:spMk id="7" creationId="{00000000-0000-0000-0000-000000000000}"/>
          </ac:spMkLst>
        </pc:spChg>
        <pc:spChg chg="mod">
          <ac:chgData name="Chase Chandler" userId="dccd86b45cedef6a" providerId="LiveId" clId="{45984206-1CF8-474E-BAAA-99676576F7F5}" dt="2019-04-30T07:10:27.276" v="3674" actId="14100"/>
          <ac:spMkLst>
            <pc:docMk/>
            <pc:sldMk cId="4065809200" sldId="278"/>
            <ac:spMk id="19" creationId="{B5F93DF1-2050-4526-B624-17ABC25674E1}"/>
          </ac:spMkLst>
        </pc:spChg>
        <pc:spChg chg="mod">
          <ac:chgData name="Chase Chandler" userId="dccd86b45cedef6a" providerId="LiveId" clId="{45984206-1CF8-474E-BAAA-99676576F7F5}" dt="2019-04-30T11:17:09.657" v="4402" actId="1076"/>
          <ac:spMkLst>
            <pc:docMk/>
            <pc:sldMk cId="4065809200" sldId="278"/>
            <ac:spMk id="22" creationId="{B5F93DF1-2050-4526-B624-17ABC25674E1}"/>
          </ac:spMkLst>
        </pc:spChg>
        <pc:spChg chg="mod">
          <ac:chgData name="Chase Chandler" userId="dccd86b45cedef6a" providerId="LiveId" clId="{45984206-1CF8-474E-BAAA-99676576F7F5}" dt="2019-04-30T07:00:55.962" v="3443" actId="1076"/>
          <ac:spMkLst>
            <pc:docMk/>
            <pc:sldMk cId="4065809200" sldId="278"/>
            <ac:spMk id="23" creationId="{00000000-0000-0000-0000-000000000000}"/>
          </ac:spMkLst>
        </pc:spChg>
        <pc:spChg chg="mod">
          <ac:chgData name="Chase Chandler" userId="dccd86b45cedef6a" providerId="LiveId" clId="{45984206-1CF8-474E-BAAA-99676576F7F5}" dt="2019-04-30T07:10:36.775" v="3677" actId="1076"/>
          <ac:spMkLst>
            <pc:docMk/>
            <pc:sldMk cId="4065809200" sldId="278"/>
            <ac:spMk id="24" creationId="{00000000-0000-0000-0000-000000000000}"/>
          </ac:spMkLst>
        </pc:spChg>
      </pc:sldChg>
      <pc:sldChg chg="addSp delSp modSp add ord modAnim">
        <pc:chgData name="Chase Chandler" userId="dccd86b45cedef6a" providerId="LiveId" clId="{45984206-1CF8-474E-BAAA-99676576F7F5}" dt="2019-05-04T08:51:17.171" v="8097"/>
        <pc:sldMkLst>
          <pc:docMk/>
          <pc:sldMk cId="1716605710" sldId="279"/>
        </pc:sldMkLst>
        <pc:spChg chg="mod">
          <ac:chgData name="Chase Chandler" userId="dccd86b45cedef6a" providerId="LiveId" clId="{45984206-1CF8-474E-BAAA-99676576F7F5}" dt="2019-05-02T14:02:22.313" v="6024" actId="113"/>
          <ac:spMkLst>
            <pc:docMk/>
            <pc:sldMk cId="1716605710" sldId="279"/>
            <ac:spMk id="2" creationId="{E38B8EEA-24ED-4B18-A72A-C5F13B6751FF}"/>
          </ac:spMkLst>
        </pc:spChg>
        <pc:spChg chg="mod ord">
          <ac:chgData name="Chase Chandler" userId="dccd86b45cedef6a" providerId="LiveId" clId="{45984206-1CF8-474E-BAAA-99676576F7F5}" dt="2019-04-29T11:48:11.201" v="3289" actId="1076"/>
          <ac:spMkLst>
            <pc:docMk/>
            <pc:sldMk cId="1716605710" sldId="279"/>
            <ac:spMk id="3" creationId="{00000000-0000-0000-0000-000000000000}"/>
          </ac:spMkLst>
        </pc:spChg>
        <pc:spChg chg="mod">
          <ac:chgData name="Chase Chandler" userId="dccd86b45cedef6a" providerId="LiveId" clId="{45984206-1CF8-474E-BAAA-99676576F7F5}" dt="2019-04-29T11:47:58.737" v="3287" actId="1076"/>
          <ac:spMkLst>
            <pc:docMk/>
            <pc:sldMk cId="1716605710" sldId="279"/>
            <ac:spMk id="7" creationId="{2974A7BA-7AE9-41DE-9A57-DA3DECA65EAF}"/>
          </ac:spMkLst>
        </pc:spChg>
        <pc:spChg chg="mod">
          <ac:chgData name="Chase Chandler" userId="dccd86b45cedef6a" providerId="LiveId" clId="{45984206-1CF8-474E-BAAA-99676576F7F5}" dt="2019-04-29T11:47:33.922" v="3279" actId="1076"/>
          <ac:spMkLst>
            <pc:docMk/>
            <pc:sldMk cId="1716605710" sldId="279"/>
            <ac:spMk id="11" creationId="{B5F93DF1-2050-4526-B624-17ABC25674E1}"/>
          </ac:spMkLst>
        </pc:spChg>
        <pc:spChg chg="add mod">
          <ac:chgData name="Chase Chandler" userId="dccd86b45cedef6a" providerId="LiveId" clId="{45984206-1CF8-474E-BAAA-99676576F7F5}" dt="2019-04-29T11:47:53.403" v="3285" actId="1076"/>
          <ac:spMkLst>
            <pc:docMk/>
            <pc:sldMk cId="1716605710" sldId="279"/>
            <ac:spMk id="12" creationId="{67AF7930-4394-4BC5-8376-25B62750BB41}"/>
          </ac:spMkLst>
        </pc:spChg>
        <pc:spChg chg="add mod">
          <ac:chgData name="Chase Chandler" userId="dccd86b45cedef6a" providerId="LiveId" clId="{45984206-1CF8-474E-BAAA-99676576F7F5}" dt="2019-04-29T11:47:39.265" v="3281" actId="1076"/>
          <ac:spMkLst>
            <pc:docMk/>
            <pc:sldMk cId="1716605710" sldId="279"/>
            <ac:spMk id="13" creationId="{5B8CA855-D9F2-42C4-9102-209661446216}"/>
          </ac:spMkLst>
        </pc:spChg>
        <pc:spChg chg="add del">
          <ac:chgData name="Chase Chandler" userId="dccd86b45cedef6a" providerId="LiveId" clId="{45984206-1CF8-474E-BAAA-99676576F7F5}" dt="2019-04-29T11:45:44.557" v="3254"/>
          <ac:spMkLst>
            <pc:docMk/>
            <pc:sldMk cId="1716605710" sldId="279"/>
            <ac:spMk id="14" creationId="{C9074231-B309-4860-B7E2-F84162083F5F}"/>
          </ac:spMkLst>
        </pc:spChg>
        <pc:spChg chg="add mod">
          <ac:chgData name="Chase Chandler" userId="dccd86b45cedef6a" providerId="LiveId" clId="{45984206-1CF8-474E-BAAA-99676576F7F5}" dt="2019-05-02T07:09:47.581" v="5965" actId="14100"/>
          <ac:spMkLst>
            <pc:docMk/>
            <pc:sldMk cId="1716605710" sldId="279"/>
            <ac:spMk id="15" creationId="{C50BE5ED-9891-475D-982C-FCBDA0AD1DB0}"/>
          </ac:spMkLst>
        </pc:spChg>
        <pc:spChg chg="add mod ord">
          <ac:chgData name="Chase Chandler" userId="dccd86b45cedef6a" providerId="LiveId" clId="{45984206-1CF8-474E-BAAA-99676576F7F5}" dt="2019-04-29T11:47:36.793" v="3280" actId="14100"/>
          <ac:spMkLst>
            <pc:docMk/>
            <pc:sldMk cId="1716605710" sldId="279"/>
            <ac:spMk id="16" creationId="{6A400086-CB43-4F1E-82CE-B1EBD8268D7B}"/>
          </ac:spMkLst>
        </pc:spChg>
        <pc:spChg chg="mod">
          <ac:chgData name="Chase Chandler" userId="dccd86b45cedef6a" providerId="LiveId" clId="{45984206-1CF8-474E-BAAA-99676576F7F5}" dt="2019-05-02T07:09:52.015" v="5966" actId="1076"/>
          <ac:spMkLst>
            <pc:docMk/>
            <pc:sldMk cId="1716605710" sldId="279"/>
            <ac:spMk id="17" creationId="{00000000-0000-0000-0000-000000000000}"/>
          </ac:spMkLst>
        </pc:spChg>
      </pc:sldChg>
      <pc:sldChg chg="addSp delSp modSp ord modAnim">
        <pc:chgData name="Chase Chandler" userId="dccd86b45cedef6a" providerId="LiveId" clId="{45984206-1CF8-474E-BAAA-99676576F7F5}" dt="2019-05-04T08:52:36.767" v="8112"/>
        <pc:sldMkLst>
          <pc:docMk/>
          <pc:sldMk cId="357477662" sldId="280"/>
        </pc:sldMkLst>
        <pc:spChg chg="add del mod">
          <ac:chgData name="Chase Chandler" userId="dccd86b45cedef6a" providerId="LiveId" clId="{45984206-1CF8-474E-BAAA-99676576F7F5}" dt="2019-05-03T13:41:53.805" v="7868"/>
          <ac:spMkLst>
            <pc:docMk/>
            <pc:sldMk cId="357477662" sldId="280"/>
            <ac:spMk id="2" creationId="{7BB42873-B10A-4D9C-A33B-21739CF3B273}"/>
          </ac:spMkLst>
        </pc:spChg>
        <pc:spChg chg="mod">
          <ac:chgData name="Chase Chandler" userId="dccd86b45cedef6a" providerId="LiveId" clId="{45984206-1CF8-474E-BAAA-99676576F7F5}" dt="2019-05-03T13:51:56.018" v="8077" actId="20577"/>
          <ac:spMkLst>
            <pc:docMk/>
            <pc:sldMk cId="357477662" sldId="280"/>
            <ac:spMk id="3" creationId="{4DFDFE3A-015F-4BDF-B08E-111921843D33}"/>
          </ac:spMkLst>
        </pc:spChg>
        <pc:spChg chg="del">
          <ac:chgData name="Chase Chandler" userId="dccd86b45cedef6a" providerId="LiveId" clId="{45984206-1CF8-474E-BAAA-99676576F7F5}" dt="2019-05-02T16:21:42.746" v="6165"/>
          <ac:spMkLst>
            <pc:docMk/>
            <pc:sldMk cId="357477662" sldId="280"/>
            <ac:spMk id="7" creationId="{970ADF0A-ADB0-4AC3-8CF6-A8ABFBF608BE}"/>
          </ac:spMkLst>
        </pc:spChg>
        <pc:spChg chg="mod">
          <ac:chgData name="Chase Chandler" userId="dccd86b45cedef6a" providerId="LiveId" clId="{45984206-1CF8-474E-BAAA-99676576F7F5}" dt="2019-05-01T07:56:29.741" v="5765" actId="1076"/>
          <ac:spMkLst>
            <pc:docMk/>
            <pc:sldMk cId="357477662" sldId="280"/>
            <ac:spMk id="8" creationId="{87C1AE6E-D617-49C9-981A-1E175DBA8016}"/>
          </ac:spMkLst>
        </pc:spChg>
        <pc:spChg chg="mod">
          <ac:chgData name="Chase Chandler" userId="dccd86b45cedef6a" providerId="LiveId" clId="{45984206-1CF8-474E-BAAA-99676576F7F5}" dt="2019-05-02T14:03:47.535" v="6030" actId="113"/>
          <ac:spMkLst>
            <pc:docMk/>
            <pc:sldMk cId="357477662" sldId="280"/>
            <ac:spMk id="9" creationId="{277240D0-31EE-431A-B927-8CDB36585251}"/>
          </ac:spMkLst>
        </pc:spChg>
        <pc:spChg chg="mod">
          <ac:chgData name="Chase Chandler" userId="dccd86b45cedef6a" providerId="LiveId" clId="{45984206-1CF8-474E-BAAA-99676576F7F5}" dt="2019-05-03T13:42:51.355" v="7879" actId="1076"/>
          <ac:spMkLst>
            <pc:docMk/>
            <pc:sldMk cId="357477662" sldId="280"/>
            <ac:spMk id="10" creationId="{30C7B09F-0765-4989-A7C3-B014A274E28C}"/>
          </ac:spMkLst>
        </pc:spChg>
        <pc:spChg chg="del mod">
          <ac:chgData name="Chase Chandler" userId="dccd86b45cedef6a" providerId="LiveId" clId="{45984206-1CF8-474E-BAAA-99676576F7F5}" dt="2019-05-02T16:21:45.646" v="6166"/>
          <ac:spMkLst>
            <pc:docMk/>
            <pc:sldMk cId="357477662" sldId="280"/>
            <ac:spMk id="12" creationId="{970ADF0A-ADB0-4AC3-8CF6-A8ABFBF608BE}"/>
          </ac:spMkLst>
        </pc:spChg>
        <pc:spChg chg="del">
          <ac:chgData name="Chase Chandler" userId="dccd86b45cedef6a" providerId="LiveId" clId="{45984206-1CF8-474E-BAAA-99676576F7F5}" dt="2019-05-02T16:21:11.232" v="6159"/>
          <ac:spMkLst>
            <pc:docMk/>
            <pc:sldMk cId="357477662" sldId="280"/>
            <ac:spMk id="13" creationId="{970ADF0A-ADB0-4AC3-8CF6-A8ABFBF608BE}"/>
          </ac:spMkLst>
        </pc:spChg>
      </pc:sldChg>
    </pc:docChg>
  </pc:docChgLst>
  <pc:docChgLst>
    <pc:chgData name="Chase Chandler" userId="dccd86b45cedef6a" providerId="Windows Live" clId="Web-{105E652A-51F8-43DB-8EE1-264DA85C2E4F}"/>
    <pc:docChg chg="modSld">
      <pc:chgData name="Chase Chandler" userId="dccd86b45cedef6a" providerId="Windows Live" clId="Web-{105E652A-51F8-43DB-8EE1-264DA85C2E4F}" dt="2019-04-04T07:31:34.698" v="95" actId="1076"/>
      <pc:docMkLst>
        <pc:docMk/>
      </pc:docMkLst>
      <pc:sldChg chg="modSp">
        <pc:chgData name="Chase Chandler" userId="dccd86b45cedef6a" providerId="Windows Live" clId="Web-{105E652A-51F8-43DB-8EE1-264DA85C2E4F}" dt="2019-04-04T07:30:23.229" v="93" actId="1076"/>
        <pc:sldMkLst>
          <pc:docMk/>
          <pc:sldMk cId="109857222" sldId="256"/>
        </pc:sldMkLst>
        <pc:spChg chg="mod ord">
          <ac:chgData name="Chase Chandler" userId="dccd86b45cedef6a" providerId="Windows Live" clId="Web-{105E652A-51F8-43DB-8EE1-264DA85C2E4F}" dt="2019-04-04T07:30:20.807" v="90" actId="20577"/>
          <ac:spMkLst>
            <pc:docMk/>
            <pc:sldMk cId="109857222" sldId="256"/>
            <ac:spMk id="2" creationId="{00000000-0000-0000-0000-000000000000}"/>
          </ac:spMkLst>
        </pc:spChg>
        <pc:spChg chg="mod">
          <ac:chgData name="Chase Chandler" userId="dccd86b45cedef6a" providerId="Windows Live" clId="Web-{105E652A-51F8-43DB-8EE1-264DA85C2E4F}" dt="2019-04-04T07:30:23.229" v="93" actId="1076"/>
          <ac:spMkLst>
            <pc:docMk/>
            <pc:sldMk cId="109857222" sldId="256"/>
            <ac:spMk id="5" creationId="{40E716BF-9A61-468D-9C97-B25262BFA5FD}"/>
          </ac:spMkLst>
        </pc:spChg>
      </pc:sldChg>
      <pc:sldChg chg="addSp modSp">
        <pc:chgData name="Chase Chandler" userId="dccd86b45cedef6a" providerId="Windows Live" clId="Web-{105E652A-51F8-43DB-8EE1-264DA85C2E4F}" dt="2019-04-04T07:31:34.698" v="95" actId="1076"/>
        <pc:sldMkLst>
          <pc:docMk/>
          <pc:sldMk cId="4068512555" sldId="257"/>
        </pc:sldMkLst>
        <pc:spChg chg="add mod">
          <ac:chgData name="Chase Chandler" userId="dccd86b45cedef6a" providerId="Windows Live" clId="Web-{105E652A-51F8-43DB-8EE1-264DA85C2E4F}" dt="2019-04-04T07:31:34.698" v="95" actId="1076"/>
          <ac:spMkLst>
            <pc:docMk/>
            <pc:sldMk cId="4068512555" sldId="257"/>
            <ac:spMk id="2" creationId="{E38B8EEA-24ED-4B18-A72A-C5F13B6751FF}"/>
          </ac:spMkLst>
        </pc:spChg>
      </pc:sldChg>
    </pc:docChg>
  </pc:docChgLst>
  <pc:docChgLst>
    <pc:chgData name="Chase Chandler" userId="dccd86b45cedef6a" providerId="Windows Live" clId="Web-{A405835E-2D0C-4783-8B3C-7F7F417EDC07}"/>
    <pc:docChg chg="modSld">
      <pc:chgData name="Chase Chandler" userId="dccd86b45cedef6a" providerId="Windows Live" clId="Web-{A405835E-2D0C-4783-8B3C-7F7F417EDC07}" dt="2019-04-29T12:28:45.539" v="1"/>
      <pc:docMkLst>
        <pc:docMk/>
      </pc:docMkLst>
      <pc:sldChg chg="addSp delSp">
        <pc:chgData name="Chase Chandler" userId="dccd86b45cedef6a" providerId="Windows Live" clId="Web-{A405835E-2D0C-4783-8B3C-7F7F417EDC07}" dt="2019-04-29T12:28:45.539" v="1"/>
        <pc:sldMkLst>
          <pc:docMk/>
          <pc:sldMk cId="1716605710" sldId="279"/>
        </pc:sldMkLst>
        <pc:spChg chg="add del">
          <ac:chgData name="Chase Chandler" userId="dccd86b45cedef6a" providerId="Windows Live" clId="Web-{A405835E-2D0C-4783-8B3C-7F7F417EDC07}" dt="2019-04-29T12:28:45.539" v="1"/>
          <ac:spMkLst>
            <pc:docMk/>
            <pc:sldMk cId="1716605710" sldId="279"/>
            <ac:spMk id="3" creationId="{00000000-0000-0000-0000-000000000000}"/>
          </ac:spMkLst>
        </pc:spChg>
      </pc:sldChg>
    </pc:docChg>
  </pc:docChgLst>
  <pc:docChgLst>
    <pc:chgData name="Chase Chandler" userId="dccd86b45cedef6a" providerId="Windows Live" clId="Web-{23FED625-CEE9-4060-8414-8DADD4D552AE}"/>
    <pc:docChg chg="modSld sldOrd">
      <pc:chgData name="Chase Chandler" userId="dccd86b45cedef6a" providerId="Windows Live" clId="Web-{23FED625-CEE9-4060-8414-8DADD4D552AE}" dt="2019-05-03T08:09:06.288" v="7" actId="1076"/>
      <pc:docMkLst>
        <pc:docMk/>
      </pc:docMkLst>
      <pc:sldChg chg="delSp modSp">
        <pc:chgData name="Chase Chandler" userId="dccd86b45cedef6a" providerId="Windows Live" clId="Web-{23FED625-CEE9-4060-8414-8DADD4D552AE}" dt="2019-05-03T08:09:06.288" v="7" actId="1076"/>
        <pc:sldMkLst>
          <pc:docMk/>
          <pc:sldMk cId="1307095886" sldId="267"/>
        </pc:sldMkLst>
        <pc:spChg chg="mod">
          <ac:chgData name="Chase Chandler" userId="dccd86b45cedef6a" providerId="Windows Live" clId="Web-{23FED625-CEE9-4060-8414-8DADD4D552AE}" dt="2019-05-03T08:08:53.648" v="4" actId="1076"/>
          <ac:spMkLst>
            <pc:docMk/>
            <pc:sldMk cId="1307095886" sldId="267"/>
            <ac:spMk id="4" creationId="{00000000-0000-0000-0000-000000000000}"/>
          </ac:spMkLst>
        </pc:spChg>
        <pc:spChg chg="mod">
          <ac:chgData name="Chase Chandler" userId="dccd86b45cedef6a" providerId="Windows Live" clId="Web-{23FED625-CEE9-4060-8414-8DADD4D552AE}" dt="2019-05-03T08:09:06.288" v="7" actId="1076"/>
          <ac:spMkLst>
            <pc:docMk/>
            <pc:sldMk cId="1307095886" sldId="267"/>
            <ac:spMk id="12" creationId="{331DF970-544C-4B50-854B-E9886E0761DA}"/>
          </ac:spMkLst>
        </pc:spChg>
        <pc:spChg chg="del">
          <ac:chgData name="Chase Chandler" userId="dccd86b45cedef6a" providerId="Windows Live" clId="Web-{23FED625-CEE9-4060-8414-8DADD4D552AE}" dt="2019-05-03T08:08:39.710" v="1"/>
          <ac:spMkLst>
            <pc:docMk/>
            <pc:sldMk cId="1307095886" sldId="267"/>
            <ac:spMk id="14" creationId="{1A3B086B-7DE7-490D-AE06-6ABB3501F06E}"/>
          </ac:spMkLst>
        </pc:spChg>
        <pc:spChg chg="mod">
          <ac:chgData name="Chase Chandler" userId="dccd86b45cedef6a" providerId="Windows Live" clId="Web-{23FED625-CEE9-4060-8414-8DADD4D552AE}" dt="2019-05-03T08:08:48.023" v="3" actId="14100"/>
          <ac:spMkLst>
            <pc:docMk/>
            <pc:sldMk cId="1307095886" sldId="267"/>
            <ac:spMk id="16" creationId="{1A3B086B-7DE7-490D-AE06-6ABB3501F06E}"/>
          </ac:spMkLst>
        </pc:spChg>
      </pc:sldChg>
      <pc:sldChg chg="ord">
        <pc:chgData name="Chase Chandler" userId="dccd86b45cedef6a" providerId="Windows Live" clId="Web-{23FED625-CEE9-4060-8414-8DADD4D552AE}" dt="2019-05-03T07:52:50.503" v="0"/>
        <pc:sldMkLst>
          <pc:docMk/>
          <pc:sldMk cId="357477662" sldId="280"/>
        </pc:sldMkLst>
      </pc:sldChg>
    </pc:docChg>
  </pc:docChgLst>
  <pc:docChgLst>
    <pc:chgData name="Chase Chandler" userId="dccd86b45cedef6a" providerId="Windows Live" clId="Web-{3E0FF373-F0DD-495A-85B3-D1AEE241A38F}"/>
    <pc:docChg chg="addSld modSld">
      <pc:chgData name="Chase Chandler" userId="dccd86b45cedef6a" providerId="Windows Live" clId="Web-{3E0FF373-F0DD-495A-85B3-D1AEE241A38F}" dt="2019-04-03T07:09:42.979" v="141" actId="1076"/>
      <pc:docMkLst>
        <pc:docMk/>
      </pc:docMkLst>
      <pc:sldChg chg="addSp delSp modSp">
        <pc:chgData name="Chase Chandler" userId="dccd86b45cedef6a" providerId="Windows Live" clId="Web-{3E0FF373-F0DD-495A-85B3-D1AEE241A38F}" dt="2019-04-01T12:18:22.397" v="37"/>
        <pc:sldMkLst>
          <pc:docMk/>
          <pc:sldMk cId="109857222" sldId="256"/>
        </pc:sldMkLst>
        <pc:spChg chg="add del mod">
          <ac:chgData name="Chase Chandler" userId="dccd86b45cedef6a" providerId="Windows Live" clId="Web-{3E0FF373-F0DD-495A-85B3-D1AEE241A38F}" dt="2019-04-01T12:18:16.332" v="36"/>
          <ac:spMkLst>
            <pc:docMk/>
            <pc:sldMk cId="109857222" sldId="256"/>
            <ac:spMk id="4" creationId="{3D632132-D316-485D-A1F4-7F3860263A3A}"/>
          </ac:spMkLst>
        </pc:spChg>
        <pc:spChg chg="add del">
          <ac:chgData name="Chase Chandler" userId="dccd86b45cedef6a" providerId="Windows Live" clId="Web-{3E0FF373-F0DD-495A-85B3-D1AEE241A38F}" dt="2019-04-01T12:18:14.816" v="35"/>
          <ac:spMkLst>
            <pc:docMk/>
            <pc:sldMk cId="109857222" sldId="256"/>
            <ac:spMk id="5" creationId="{4248A9A2-9450-432A-8F74-C79E994FF021}"/>
          </ac:spMkLst>
        </pc:spChg>
        <pc:spChg chg="add">
          <ac:chgData name="Chase Chandler" userId="dccd86b45cedef6a" providerId="Windows Live" clId="Web-{3E0FF373-F0DD-495A-85B3-D1AEE241A38F}" dt="2019-04-01T12:18:22.397" v="37"/>
          <ac:spMkLst>
            <pc:docMk/>
            <pc:sldMk cId="109857222" sldId="256"/>
            <ac:spMk id="7" creationId="{C88D24C9-C72D-44B9-B290-973ECEE9BB2A}"/>
          </ac:spMkLst>
        </pc:spChg>
      </pc:sldChg>
      <pc:sldChg chg="addSp delSp modSp new modTransition">
        <pc:chgData name="Chase Chandler" userId="dccd86b45cedef6a" providerId="Windows Live" clId="Web-{3E0FF373-F0DD-495A-85B3-D1AEE241A38F}" dt="2019-04-03T07:09:42.979" v="141" actId="1076"/>
        <pc:sldMkLst>
          <pc:docMk/>
          <pc:sldMk cId="4068512555" sldId="257"/>
        </pc:sldMkLst>
        <pc:spChg chg="del">
          <ac:chgData name="Chase Chandler" userId="dccd86b45cedef6a" providerId="Windows Live" clId="Web-{3E0FF373-F0DD-495A-85B3-D1AEE241A38F}" dt="2019-04-01T12:22:16.819" v="89"/>
          <ac:spMkLst>
            <pc:docMk/>
            <pc:sldMk cId="4068512555" sldId="257"/>
            <ac:spMk id="2" creationId="{86962224-187F-42BD-8129-3C851E653189}"/>
          </ac:spMkLst>
        </pc:spChg>
        <pc:spChg chg="del">
          <ac:chgData name="Chase Chandler" userId="dccd86b45cedef6a" providerId="Windows Live" clId="Web-{3E0FF373-F0DD-495A-85B3-D1AEE241A38F}" dt="2019-04-01T12:22:13.193" v="88"/>
          <ac:spMkLst>
            <pc:docMk/>
            <pc:sldMk cId="4068512555" sldId="257"/>
            <ac:spMk id="3" creationId="{874C2E15-0242-4C8C-8350-59D5F58D5655}"/>
          </ac:spMkLst>
        </pc:spChg>
        <pc:spChg chg="add mod">
          <ac:chgData name="Chase Chandler" userId="dccd86b45cedef6a" providerId="Windows Live" clId="Web-{3E0FF373-F0DD-495A-85B3-D1AEE241A38F}" dt="2019-04-01T12:24:37.601" v="119" actId="1076"/>
          <ac:spMkLst>
            <pc:docMk/>
            <pc:sldMk cId="4068512555" sldId="257"/>
            <ac:spMk id="5" creationId="{D77E8062-979E-4128-9972-67303B6BB0BC}"/>
          </ac:spMkLst>
        </pc:spChg>
        <pc:spChg chg="add del mod">
          <ac:chgData name="Chase Chandler" userId="dccd86b45cedef6a" providerId="Windows Live" clId="Web-{3E0FF373-F0DD-495A-85B3-D1AEE241A38F}" dt="2019-04-01T12:18:25.910" v="38"/>
          <ac:spMkLst>
            <pc:docMk/>
            <pc:sldMk cId="4068512555" sldId="257"/>
            <ac:spMk id="7" creationId="{A791A516-9CC0-4818-AF7D-E956CEE02840}"/>
          </ac:spMkLst>
        </pc:spChg>
        <pc:spChg chg="add mod">
          <ac:chgData name="Chase Chandler" userId="dccd86b45cedef6a" providerId="Windows Live" clId="Web-{3E0FF373-F0DD-495A-85B3-D1AEE241A38F}" dt="2019-04-01T12:18:32.269" v="40" actId="1076"/>
          <ac:spMkLst>
            <pc:docMk/>
            <pc:sldMk cId="4068512555" sldId="257"/>
            <ac:spMk id="8" creationId="{2974A7BA-7AE9-41DE-9A57-DA3DECA65EAF}"/>
          </ac:spMkLst>
        </pc:spChg>
        <pc:spChg chg="add mod">
          <ac:chgData name="Chase Chandler" userId="dccd86b45cedef6a" providerId="Windows Live" clId="Web-{3E0FF373-F0DD-495A-85B3-D1AEE241A38F}" dt="2019-04-01T12:24:45.882" v="121" actId="1076"/>
          <ac:spMkLst>
            <pc:docMk/>
            <pc:sldMk cId="4068512555" sldId="257"/>
            <ac:spMk id="9" creationId="{331DF970-544C-4B50-854B-E9886E0761DA}"/>
          </ac:spMkLst>
        </pc:spChg>
        <pc:spChg chg="add mod">
          <ac:chgData name="Chase Chandler" userId="dccd86b45cedef6a" providerId="Windows Live" clId="Web-{3E0FF373-F0DD-495A-85B3-D1AEE241A38F}" dt="2019-04-01T12:22:29.162" v="91" actId="1076"/>
          <ac:spMkLst>
            <pc:docMk/>
            <pc:sldMk cId="4068512555" sldId="257"/>
            <ac:spMk id="10" creationId="{5A7927FA-B370-441D-977E-40F9D7AB16FA}"/>
          </ac:spMkLst>
        </pc:spChg>
        <pc:spChg chg="add mod ord">
          <ac:chgData name="Chase Chandler" userId="dccd86b45cedef6a" providerId="Windows Live" clId="Web-{3E0FF373-F0DD-495A-85B3-D1AEE241A38F}" dt="2019-04-03T07:09:34.932" v="138" actId="1076"/>
          <ac:spMkLst>
            <pc:docMk/>
            <pc:sldMk cId="4068512555" sldId="257"/>
            <ac:spMk id="11" creationId="{BE88DEF9-2BB3-416A-AC46-CEB3245ACE74}"/>
          </ac:spMkLst>
        </pc:spChg>
        <pc:spChg chg="add mod">
          <ac:chgData name="Chase Chandler" userId="dccd86b45cedef6a" providerId="Windows Live" clId="Web-{3E0FF373-F0DD-495A-85B3-D1AEE241A38F}" dt="2019-04-03T07:09:42.979" v="141" actId="1076"/>
          <ac:spMkLst>
            <pc:docMk/>
            <pc:sldMk cId="4068512555" sldId="257"/>
            <ac:spMk id="12" creationId="{CDB9D561-DE23-4C17-ACD4-938790D5FA8A}"/>
          </ac:spMkLst>
        </pc:spChg>
        <pc:spChg chg="add mod">
          <ac:chgData name="Chase Chandler" userId="dccd86b45cedef6a" providerId="Windows Live" clId="Web-{3E0FF373-F0DD-495A-85B3-D1AEE241A38F}" dt="2019-04-01T12:24:35.476" v="118" actId="14100"/>
          <ac:spMkLst>
            <pc:docMk/>
            <pc:sldMk cId="4068512555" sldId="257"/>
            <ac:spMk id="13" creationId="{B5F93DF1-2050-4526-B624-17ABC25674E1}"/>
          </ac:spMkLst>
        </pc:spChg>
        <pc:spChg chg="add mod">
          <ac:chgData name="Chase Chandler" userId="dccd86b45cedef6a" providerId="Windows Live" clId="Web-{3E0FF373-F0DD-495A-85B3-D1AEE241A38F}" dt="2019-04-01T12:24:40.663" v="120" actId="14100"/>
          <ac:spMkLst>
            <pc:docMk/>
            <pc:sldMk cId="4068512555" sldId="257"/>
            <ac:spMk id="14" creationId="{320899DD-970E-4469-B86F-07709374E4BB}"/>
          </ac:spMkLst>
        </pc:spChg>
        <pc:spChg chg="add mod">
          <ac:chgData name="Chase Chandler" userId="dccd86b45cedef6a" providerId="Windows Live" clId="Web-{3E0FF373-F0DD-495A-85B3-D1AEE241A38F}" dt="2019-04-01T12:24:04.475" v="113" actId="1076"/>
          <ac:spMkLst>
            <pc:docMk/>
            <pc:sldMk cId="4068512555" sldId="257"/>
            <ac:spMk id="15" creationId="{D904A7E2-65DD-4D35-BA4D-C16ABD2A871E}"/>
          </ac:spMkLst>
        </pc:spChg>
        <pc:spChg chg="add ord">
          <ac:chgData name="Chase Chandler" userId="dccd86b45cedef6a" providerId="Windows Live" clId="Web-{3E0FF373-F0DD-495A-85B3-D1AEE241A38F}" dt="2019-04-01T12:24:07.851" v="114"/>
          <ac:spMkLst>
            <pc:docMk/>
            <pc:sldMk cId="4068512555" sldId="257"/>
            <ac:spMk id="17" creationId="{7E042A01-449D-4D9E-8D69-E7891BD20932}"/>
          </ac:spMkLst>
        </pc:spChg>
      </pc:sldChg>
      <pc:sldChg chg="addSp new">
        <pc:chgData name="Chase Chandler" userId="dccd86b45cedef6a" providerId="Windows Live" clId="Web-{3E0FF373-F0DD-495A-85B3-D1AEE241A38F}" dt="2019-04-01T12:19:51.348" v="61"/>
        <pc:sldMkLst>
          <pc:docMk/>
          <pc:sldMk cId="2451809875" sldId="266"/>
        </pc:sldMkLst>
        <pc:spChg chg="add">
          <ac:chgData name="Chase Chandler" userId="dccd86b45cedef6a" providerId="Windows Live" clId="Web-{3E0FF373-F0DD-495A-85B3-D1AEE241A38F}" dt="2019-04-01T12:19:04.348" v="49"/>
          <ac:spMkLst>
            <pc:docMk/>
            <pc:sldMk cId="2451809875" sldId="266"/>
            <ac:spMk id="5" creationId="{3C41A69A-4668-4AC9-ACB5-7238316C3A7F}"/>
          </ac:spMkLst>
        </pc:spChg>
        <pc:spChg chg="add">
          <ac:chgData name="Chase Chandler" userId="dccd86b45cedef6a" providerId="Windows Live" clId="Web-{3E0FF373-F0DD-495A-85B3-D1AEE241A38F}" dt="2019-04-01T12:19:51.348" v="61"/>
          <ac:spMkLst>
            <pc:docMk/>
            <pc:sldMk cId="2451809875" sldId="266"/>
            <ac:spMk id="7" creationId="{970ADF0A-ADB0-4AC3-8CF6-A8ABFBF608B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663F92-7B2C-4BD2-92FD-857004E0BB6A}" type="datetimeFigureOut">
              <a:rPr lang="en-GB" smtClean="0"/>
              <a:t>05/05/2019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5897DE-10BA-496E-B501-4CA8323C9749}" type="slidenum">
              <a:rPr lang="en-GB" smtClean="0"/>
              <a:t>‹#›</a:t>
            </a:fld>
            <a:endParaRPr lang="en-GB"/>
          </a:p>
        </p:txBody>
      </p:sp>
    </p:spTree>
    <p:extLst>
      <p:ext uri="{BB962C8B-B14F-4D97-AF65-F5344CB8AC3E}">
        <p14:creationId xmlns:p14="http://schemas.microsoft.com/office/powerpoint/2010/main" val="158976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45897DE-10BA-496E-B501-4CA8323C9749}" type="slidenum">
              <a:rPr lang="en-GB" smtClean="0"/>
              <a:t>8</a:t>
            </a:fld>
            <a:endParaRPr lang="en-GB"/>
          </a:p>
        </p:txBody>
      </p:sp>
    </p:spTree>
    <p:extLst>
      <p:ext uri="{BB962C8B-B14F-4D97-AF65-F5344CB8AC3E}">
        <p14:creationId xmlns:p14="http://schemas.microsoft.com/office/powerpoint/2010/main" val="1634262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dirty="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74860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90176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dirty="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48641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05/05/2019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0519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dirty="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05/05/2019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86254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05/05/2019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73272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855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15260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84211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42613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35580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05/05/2019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85591487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alz.org/alzheimers-dementia/what-is-dementia" TargetMode="External"/><Relationship Id="rId2" Type="http://schemas.openxmlformats.org/officeDocument/2006/relationships/hyperlink" Target="https://www.alzheimersresearchuk.org/wp-content/uploads/2015/12/Dementia-in-the-Family-The-impact-on-carers.pdf" TargetMode="External"/><Relationship Id="rId1" Type="http://schemas.openxmlformats.org/officeDocument/2006/relationships/slideLayout" Target="../slideLayouts/slideLayout2.xml"/><Relationship Id="rId4" Type="http://schemas.openxmlformats.org/officeDocument/2006/relationships/hyperlink" Target="https://www.bacp.co.uk/events-and-resources/ethics-and-standards/ethical-framework-for-the-counselling-professions/?fbclid=IwAR1066uGt3Elu8fgkQs7odnZNv-mlaLk6UnznuOGJV1l4g-kTTirGOSvMCg"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C88D24C9-C72D-44B9-B290-973ECEE9BB2A}"/>
              </a:ext>
            </a:extLst>
          </p:cNvPr>
          <p:cNvSpPr/>
          <p:nvPr/>
        </p:nvSpPr>
        <p:spPr>
          <a:xfrm>
            <a:off x="5911970" y="5588478"/>
            <a:ext cx="382437" cy="127383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40E716BF-9A61-468D-9C97-B25262BFA5FD}"/>
              </a:ext>
            </a:extLst>
          </p:cNvPr>
          <p:cNvSpPr/>
          <p:nvPr/>
        </p:nvSpPr>
        <p:spPr>
          <a:xfrm>
            <a:off x="888457" y="1109243"/>
            <a:ext cx="10429461" cy="4479235"/>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205566" y="1917699"/>
            <a:ext cx="7780867" cy="2862322"/>
          </a:xfrm>
          <a:prstGeom prst="rect">
            <a:avLst/>
          </a:prstGeom>
          <a:noFill/>
        </p:spPr>
        <p:txBody>
          <a:bodyPr wrap="square" rtlCol="0">
            <a:spAutoFit/>
          </a:bodyPr>
          <a:lstStyle/>
          <a:p>
            <a:pPr algn="ctr"/>
            <a:r>
              <a:rPr lang="en-GB" sz="6000" b="1" dirty="0">
                <a:solidFill>
                  <a:schemeClr val="bg1"/>
                </a:solidFill>
                <a:latin typeface="Arial" panose="020B0604020202020204" pitchFamily="34" charset="0"/>
                <a:cs typeface="Arial" panose="020B0604020202020204" pitchFamily="34" charset="0"/>
              </a:rPr>
              <a:t>Independent Project Proposal Presentation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ounded Rectangle 19"/>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BE88DEF9-2BB3-416A-AC46-CEB3245ACE74}"/>
              </a:ext>
            </a:extLst>
          </p:cNvPr>
          <p:cNvSpPr/>
          <p:nvPr/>
        </p:nvSpPr>
        <p:spPr>
          <a:xfrm>
            <a:off x="5911968" y="3848550"/>
            <a:ext cx="382437" cy="64142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77E8062-979E-4128-9972-67303B6BB0BC}"/>
              </a:ext>
            </a:extLst>
          </p:cNvPr>
          <p:cNvSpPr/>
          <p:nvPr/>
        </p:nvSpPr>
        <p:spPr>
          <a:xfrm>
            <a:off x="5911969" y="1685898"/>
            <a:ext cx="368060" cy="4430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B5F93DF1-2050-4526-B624-17ABC25674E1}"/>
              </a:ext>
            </a:extLst>
          </p:cNvPr>
          <p:cNvSpPr/>
          <p:nvPr/>
        </p:nvSpPr>
        <p:spPr>
          <a:xfrm>
            <a:off x="1396538" y="1958041"/>
            <a:ext cx="9551324" cy="2049899"/>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Rounded Corners 13">
            <a:extLst>
              <a:ext uri="{FF2B5EF4-FFF2-40B4-BE49-F238E27FC236}">
                <a16:creationId xmlns:a16="http://schemas.microsoft.com/office/drawing/2014/main" id="{320899DD-970E-4469-B86F-07709374E4BB}"/>
              </a:ext>
            </a:extLst>
          </p:cNvPr>
          <p:cNvSpPr/>
          <p:nvPr/>
        </p:nvSpPr>
        <p:spPr>
          <a:xfrm>
            <a:off x="423949" y="4315424"/>
            <a:ext cx="11363498" cy="208737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49757" y="808938"/>
            <a:ext cx="33481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Introduction</a:t>
            </a:r>
          </a:p>
        </p:txBody>
      </p:sp>
      <p:sp>
        <p:nvSpPr>
          <p:cNvPr id="9" name="TextBox 8">
            <a:extLst>
              <a:ext uri="{FF2B5EF4-FFF2-40B4-BE49-F238E27FC236}">
                <a16:creationId xmlns:a16="http://schemas.microsoft.com/office/drawing/2014/main" id="{331DF970-544C-4B50-854B-E9886E0761DA}"/>
              </a:ext>
            </a:extLst>
          </p:cNvPr>
          <p:cNvSpPr txBox="1"/>
          <p:nvPr/>
        </p:nvSpPr>
        <p:spPr>
          <a:xfrm>
            <a:off x="1429789" y="2075049"/>
            <a:ext cx="4448928" cy="18158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bg1"/>
                </a:solidFill>
                <a:latin typeface="Arial" panose="020B0604020202020204" pitchFamily="34" charset="0"/>
                <a:cs typeface="Arial" panose="020B0604020202020204" pitchFamily="34" charset="0"/>
              </a:rPr>
              <a:t>This presentation will serve as a proposal for an independent project literature review</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F5ED751A-8715-4CE6-81B7-960310BEDB14}"/>
              </a:ext>
            </a:extLst>
          </p:cNvPr>
          <p:cNvSpPr txBox="1"/>
          <p:nvPr/>
        </p:nvSpPr>
        <p:spPr>
          <a:xfrm>
            <a:off x="6280029" y="2075049"/>
            <a:ext cx="4667833" cy="18158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bg1"/>
                </a:solidFill>
                <a:latin typeface="Arial" panose="020B0604020202020204" pitchFamily="34" charset="0"/>
                <a:cs typeface="Arial" panose="020B0604020202020204" pitchFamily="34" charset="0"/>
              </a:rPr>
              <a:t>This is to provide an idea of how the task will be carried out and what topic will be discussed</a:t>
            </a:r>
          </a:p>
        </p:txBody>
      </p:sp>
      <p:sp>
        <p:nvSpPr>
          <p:cNvPr id="15" name="TextBox 14">
            <a:extLst>
              <a:ext uri="{FF2B5EF4-FFF2-40B4-BE49-F238E27FC236}">
                <a16:creationId xmlns:a16="http://schemas.microsoft.com/office/drawing/2014/main" id="{331DF970-544C-4B50-854B-E9886E0761DA}"/>
              </a:ext>
            </a:extLst>
          </p:cNvPr>
          <p:cNvSpPr txBox="1"/>
          <p:nvPr/>
        </p:nvSpPr>
        <p:spPr>
          <a:xfrm>
            <a:off x="6172200" y="4453830"/>
            <a:ext cx="5488019" cy="18158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bg1"/>
                </a:solidFill>
                <a:latin typeface="Arial" panose="020B0604020202020204" pitchFamily="34" charset="0"/>
                <a:cs typeface="Arial" panose="020B0604020202020204" pitchFamily="34" charset="0"/>
              </a:rPr>
              <a:t>This presentation will explore the topic of the mental wellbeing of family dementia caregivers and their utilization of counselling</a:t>
            </a:r>
          </a:p>
        </p:txBody>
      </p:sp>
      <p:sp>
        <p:nvSpPr>
          <p:cNvPr id="17" name="TextBox 16">
            <a:extLst>
              <a:ext uri="{FF2B5EF4-FFF2-40B4-BE49-F238E27FC236}">
                <a16:creationId xmlns:a16="http://schemas.microsoft.com/office/drawing/2014/main" id="{331DF970-544C-4B50-854B-E9886E0761DA}"/>
              </a:ext>
            </a:extLst>
          </p:cNvPr>
          <p:cNvSpPr txBox="1"/>
          <p:nvPr/>
        </p:nvSpPr>
        <p:spPr>
          <a:xfrm>
            <a:off x="6294405" y="4489979"/>
            <a:ext cx="5488019" cy="5232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endParaRPr lang="en-US" sz="2800" dirty="0">
              <a:solidFill>
                <a:schemeClr val="bg1"/>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331DF970-544C-4B50-854B-E9886E0761DA}"/>
              </a:ext>
            </a:extLst>
          </p:cNvPr>
          <p:cNvSpPr txBox="1"/>
          <p:nvPr/>
        </p:nvSpPr>
        <p:spPr>
          <a:xfrm>
            <a:off x="594412" y="4451172"/>
            <a:ext cx="5488019" cy="18158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bg1"/>
                </a:solidFill>
                <a:latin typeface="Arial" panose="020B0604020202020204" pitchFamily="34" charset="0"/>
                <a:cs typeface="Arial" panose="020B0604020202020204" pitchFamily="34" charset="0"/>
              </a:rPr>
              <a:t>There will be consideration for the available literature, how this information will be gathered, possible implications, etc.</a:t>
            </a:r>
          </a:p>
        </p:txBody>
      </p:sp>
    </p:spTree>
    <p:extLst>
      <p:ext uri="{BB962C8B-B14F-4D97-AF65-F5344CB8AC3E}">
        <p14:creationId xmlns:p14="http://schemas.microsoft.com/office/powerpoint/2010/main" val="406851255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4" grpId="0"/>
      <p:bldP spid="15" grpId="0"/>
      <p:bldP spid="1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ounded Rectangle 14"/>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77E8062-979E-4128-9972-67303B6BB0BC}"/>
              </a:ext>
            </a:extLst>
          </p:cNvPr>
          <p:cNvSpPr/>
          <p:nvPr/>
        </p:nvSpPr>
        <p:spPr>
          <a:xfrm>
            <a:off x="5911969" y="1685898"/>
            <a:ext cx="368060" cy="44305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B5F93DF1-2050-4526-B624-17ABC25674E1}"/>
              </a:ext>
            </a:extLst>
          </p:cNvPr>
          <p:cNvSpPr/>
          <p:nvPr/>
        </p:nvSpPr>
        <p:spPr>
          <a:xfrm>
            <a:off x="2133601" y="2128952"/>
            <a:ext cx="8057322" cy="427385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38B8EEA-24ED-4B18-A72A-C5F13B6751FF}"/>
              </a:ext>
            </a:extLst>
          </p:cNvPr>
          <p:cNvSpPr txBox="1"/>
          <p:nvPr/>
        </p:nvSpPr>
        <p:spPr>
          <a:xfrm>
            <a:off x="4449757" y="808938"/>
            <a:ext cx="33481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Key Words</a:t>
            </a:r>
          </a:p>
        </p:txBody>
      </p:sp>
      <p:sp>
        <p:nvSpPr>
          <p:cNvPr id="9" name="TextBox 8">
            <a:extLst>
              <a:ext uri="{FF2B5EF4-FFF2-40B4-BE49-F238E27FC236}">
                <a16:creationId xmlns:a16="http://schemas.microsoft.com/office/drawing/2014/main" id="{331DF970-544C-4B50-854B-E9886E0761DA}"/>
              </a:ext>
            </a:extLst>
          </p:cNvPr>
          <p:cNvSpPr txBox="1"/>
          <p:nvPr/>
        </p:nvSpPr>
        <p:spPr>
          <a:xfrm>
            <a:off x="2335041" y="2540713"/>
            <a:ext cx="2743200" cy="5232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l">
              <a:buFont typeface="Arial" panose="020B0604020202020204" pitchFamily="34" charset="0"/>
              <a:buChar char="•"/>
            </a:pPr>
            <a:r>
              <a:rPr lang="en-US" sz="2800" dirty="0">
                <a:solidFill>
                  <a:schemeClr val="bg1"/>
                </a:solidFill>
                <a:latin typeface="Arial" panose="020B0604020202020204" pitchFamily="34" charset="0"/>
                <a:cs typeface="Arial" panose="020B0604020202020204" pitchFamily="34" charset="0"/>
              </a:rPr>
              <a:t>Counselling</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335041" y="3747059"/>
            <a:ext cx="39449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latin typeface="Arial" panose="020B0604020202020204" pitchFamily="34" charset="0"/>
                <a:cs typeface="Arial" panose="020B0604020202020204" pitchFamily="34" charset="0"/>
              </a:rPr>
              <a:t>Family Dementia Caregivers</a:t>
            </a:r>
          </a:p>
        </p:txBody>
      </p:sp>
      <p:sp>
        <p:nvSpPr>
          <p:cNvPr id="12" name="TextBox 11">
            <a:extLst>
              <a:ext uri="{FF2B5EF4-FFF2-40B4-BE49-F238E27FC236}">
                <a16:creationId xmlns:a16="http://schemas.microsoft.com/office/drawing/2014/main" id="{331DF970-544C-4B50-854B-E9886E0761DA}"/>
              </a:ext>
            </a:extLst>
          </p:cNvPr>
          <p:cNvSpPr txBox="1"/>
          <p:nvPr/>
        </p:nvSpPr>
        <p:spPr>
          <a:xfrm>
            <a:off x="2245822" y="5216332"/>
            <a:ext cx="4123426" cy="5232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l">
              <a:buFont typeface="Arial" panose="020B0604020202020204" pitchFamily="34" charset="0"/>
              <a:buChar char="•"/>
            </a:pPr>
            <a:r>
              <a:rPr lang="en-US" sz="2800" dirty="0">
                <a:solidFill>
                  <a:schemeClr val="bg1"/>
                </a:solidFill>
                <a:latin typeface="Arial" panose="020B0604020202020204" pitchFamily="34" charset="0"/>
                <a:cs typeface="Arial" panose="020B0604020202020204" pitchFamily="34" charset="0"/>
              </a:rPr>
              <a:t>Dementia Patients</a:t>
            </a:r>
          </a:p>
        </p:txBody>
      </p:sp>
      <p:sp>
        <p:nvSpPr>
          <p:cNvPr id="16" name="TextBox 15">
            <a:extLst>
              <a:ext uri="{FF2B5EF4-FFF2-40B4-BE49-F238E27FC236}">
                <a16:creationId xmlns:a16="http://schemas.microsoft.com/office/drawing/2014/main" id="{1A3B086B-7DE7-490D-AE06-6ABB3501F06E}"/>
              </a:ext>
            </a:extLst>
          </p:cNvPr>
          <p:cNvSpPr txBox="1"/>
          <p:nvPr/>
        </p:nvSpPr>
        <p:spPr>
          <a:xfrm>
            <a:off x="6278252" y="2921045"/>
            <a:ext cx="3912079" cy="95410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gn="l">
              <a:buFont typeface="Arial" panose="020B0604020202020204" pitchFamily="34" charset="0"/>
              <a:buChar char="•"/>
            </a:pPr>
            <a:r>
              <a:rPr lang="en-US" sz="2800" dirty="0">
                <a:solidFill>
                  <a:schemeClr val="bg1"/>
                </a:solidFill>
                <a:latin typeface="Arial" panose="020B0604020202020204" pitchFamily="34" charset="0"/>
                <a:cs typeface="Arial" panose="020B0604020202020204" pitchFamily="34" charset="0"/>
              </a:rPr>
              <a:t>Utilization of Counselling</a:t>
            </a:r>
          </a:p>
        </p:txBody>
      </p:sp>
      <p:sp>
        <p:nvSpPr>
          <p:cNvPr id="4" name="TextBox 3"/>
          <p:cNvSpPr txBox="1"/>
          <p:nvPr/>
        </p:nvSpPr>
        <p:spPr>
          <a:xfrm>
            <a:off x="6280029" y="4667156"/>
            <a:ext cx="3766931"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latin typeface="Arial" panose="020B0604020202020204" pitchFamily="34" charset="0"/>
                <a:cs typeface="Arial" panose="020B0604020202020204" pitchFamily="34" charset="0"/>
              </a:rPr>
              <a:t>Cultural Differences</a:t>
            </a:r>
          </a:p>
        </p:txBody>
      </p:sp>
    </p:spTree>
    <p:extLst>
      <p:ext uri="{BB962C8B-B14F-4D97-AF65-F5344CB8AC3E}">
        <p14:creationId xmlns:p14="http://schemas.microsoft.com/office/powerpoint/2010/main" val="130709588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3" grpId="0"/>
      <p:bldP spid="12" grpId="0"/>
      <p:bldP spid="16"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4316" y="-4316"/>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974A7BA-7AE9-41DE-9A57-DA3DECA65EAF}"/>
              </a:ext>
            </a:extLst>
          </p:cNvPr>
          <p:cNvSpPr/>
          <p:nvPr/>
        </p:nvSpPr>
        <p:spPr>
          <a:xfrm rot="3094128">
            <a:off x="5006789" y="949583"/>
            <a:ext cx="382437" cy="16614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17585" y="593494"/>
            <a:ext cx="334819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Background and Context</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74A7BA-7AE9-41DE-9A57-DA3DECA65EAF}"/>
              </a:ext>
            </a:extLst>
          </p:cNvPr>
          <p:cNvSpPr/>
          <p:nvPr/>
        </p:nvSpPr>
        <p:spPr>
          <a:xfrm rot="2425581">
            <a:off x="6695196" y="3970177"/>
            <a:ext cx="382437" cy="13769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74A7BA-7AE9-41DE-9A57-DA3DECA65EAF}"/>
              </a:ext>
            </a:extLst>
          </p:cNvPr>
          <p:cNvSpPr/>
          <p:nvPr/>
        </p:nvSpPr>
        <p:spPr>
          <a:xfrm rot="5400000">
            <a:off x="6012996" y="2430007"/>
            <a:ext cx="382437" cy="132568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12">
            <a:extLst>
              <a:ext uri="{FF2B5EF4-FFF2-40B4-BE49-F238E27FC236}">
                <a16:creationId xmlns:a16="http://schemas.microsoft.com/office/drawing/2014/main" id="{B5F93DF1-2050-4526-B624-17ABC25674E1}"/>
              </a:ext>
            </a:extLst>
          </p:cNvPr>
          <p:cNvSpPr/>
          <p:nvPr/>
        </p:nvSpPr>
        <p:spPr>
          <a:xfrm>
            <a:off x="282634" y="1920892"/>
            <a:ext cx="5309444" cy="232284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latin typeface="Arial" panose="020B0604020202020204" pitchFamily="34" charset="0"/>
              <a:cs typeface="Arial" panose="020B0604020202020204" pitchFamily="34" charset="0"/>
            </a:endParaRPr>
          </a:p>
        </p:txBody>
      </p:sp>
      <p:sp>
        <p:nvSpPr>
          <p:cNvPr id="19" name="Rectangle: Rounded Corners 12">
            <a:extLst>
              <a:ext uri="{FF2B5EF4-FFF2-40B4-BE49-F238E27FC236}">
                <a16:creationId xmlns:a16="http://schemas.microsoft.com/office/drawing/2014/main" id="{B5F93DF1-2050-4526-B624-17ABC25674E1}"/>
              </a:ext>
            </a:extLst>
          </p:cNvPr>
          <p:cNvSpPr/>
          <p:nvPr/>
        </p:nvSpPr>
        <p:spPr>
          <a:xfrm>
            <a:off x="1834649" y="4807773"/>
            <a:ext cx="8446502" cy="163023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latin typeface="Arial" panose="020B0604020202020204" pitchFamily="34" charset="0"/>
              <a:cs typeface="Arial" panose="020B0604020202020204" pitchFamily="34" charset="0"/>
            </a:endParaRPr>
          </a:p>
        </p:txBody>
      </p:sp>
      <p:sp>
        <p:nvSpPr>
          <p:cNvPr id="22" name="Rectangle: Rounded Corners 12">
            <a:extLst>
              <a:ext uri="{FF2B5EF4-FFF2-40B4-BE49-F238E27FC236}">
                <a16:creationId xmlns:a16="http://schemas.microsoft.com/office/drawing/2014/main" id="{B5F93DF1-2050-4526-B624-17ABC25674E1}"/>
              </a:ext>
            </a:extLst>
          </p:cNvPr>
          <p:cNvSpPr/>
          <p:nvPr/>
        </p:nvSpPr>
        <p:spPr>
          <a:xfrm>
            <a:off x="6816350" y="1925169"/>
            <a:ext cx="5088495" cy="242744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latin typeface="Arial" panose="020B0604020202020204" pitchFamily="34" charset="0"/>
              <a:cs typeface="Arial" panose="020B0604020202020204" pitchFamily="34" charset="0"/>
            </a:endParaRPr>
          </a:p>
        </p:txBody>
      </p:sp>
      <p:sp>
        <p:nvSpPr>
          <p:cNvPr id="5" name="TextBox 4"/>
          <p:cNvSpPr txBox="1"/>
          <p:nvPr/>
        </p:nvSpPr>
        <p:spPr>
          <a:xfrm>
            <a:off x="6886414" y="1967896"/>
            <a:ext cx="5088495"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Family caregivers have provided accounts of the effect this has had upon their mental well being (Alzheimer’s Research UK, 2015)</a:t>
            </a:r>
          </a:p>
        </p:txBody>
      </p:sp>
      <p:sp>
        <p:nvSpPr>
          <p:cNvPr id="23" name="Rectangle 22"/>
          <p:cNvSpPr/>
          <p:nvPr/>
        </p:nvSpPr>
        <p:spPr>
          <a:xfrm>
            <a:off x="282633" y="1958931"/>
            <a:ext cx="5212363" cy="2246769"/>
          </a:xfrm>
          <a:prstGeom prst="rect">
            <a:avLst/>
          </a:prstGeom>
        </p:spPr>
        <p:txBody>
          <a:bodyPr wrap="square">
            <a:spAutoFit/>
          </a:bodyPr>
          <a:lstStyle/>
          <a:p>
            <a:pPr algn="ctr"/>
            <a:r>
              <a:rPr lang="en-GB" sz="2800" dirty="0">
                <a:solidFill>
                  <a:schemeClr val="bg1"/>
                </a:solidFill>
                <a:latin typeface="Arial" panose="020B0604020202020204" pitchFamily="34" charset="0"/>
                <a:cs typeface="Arial" panose="020B0604020202020204" pitchFamily="34" charset="0"/>
              </a:rPr>
              <a:t>Dementia entails the mental degradation of the individual, severely impacting their day-to-day life (Alzheimer’s Association, </a:t>
            </a:r>
            <a:r>
              <a:rPr lang="en-GB" sz="2800" dirty="0" err="1">
                <a:solidFill>
                  <a:schemeClr val="bg1"/>
                </a:solidFill>
                <a:latin typeface="Arial" panose="020B0604020202020204" pitchFamily="34" charset="0"/>
                <a:cs typeface="Arial" panose="020B0604020202020204" pitchFamily="34" charset="0"/>
              </a:rPr>
              <a:t>n.d.</a:t>
            </a:r>
            <a:r>
              <a:rPr lang="en-GB" sz="2800" dirty="0">
                <a:solidFill>
                  <a:schemeClr val="bg1"/>
                </a:solidFill>
                <a:latin typeface="Arial" panose="020B0604020202020204" pitchFamily="34" charset="0"/>
                <a:cs typeface="Arial" panose="020B0604020202020204" pitchFamily="34" charset="0"/>
              </a:rPr>
              <a:t>).</a:t>
            </a:r>
          </a:p>
        </p:txBody>
      </p:sp>
      <p:sp>
        <p:nvSpPr>
          <p:cNvPr id="18" name="Rectangle 17">
            <a:extLst>
              <a:ext uri="{FF2B5EF4-FFF2-40B4-BE49-F238E27FC236}">
                <a16:creationId xmlns:a16="http://schemas.microsoft.com/office/drawing/2014/main" id="{4A1E6A6D-3609-47F3-A6E1-FE63DCC0F209}"/>
              </a:ext>
            </a:extLst>
          </p:cNvPr>
          <p:cNvSpPr/>
          <p:nvPr/>
        </p:nvSpPr>
        <p:spPr>
          <a:xfrm>
            <a:off x="1834649" y="4926858"/>
            <a:ext cx="8446502" cy="1384995"/>
          </a:xfrm>
          <a:prstGeom prst="rect">
            <a:avLst/>
          </a:prstGeom>
        </p:spPr>
        <p:txBody>
          <a:bodyPr wrap="square">
            <a:spAutoFit/>
          </a:bodyPr>
          <a:lstStyle/>
          <a:p>
            <a:pPr algn="ctr"/>
            <a:r>
              <a:rPr lang="en-GB" sz="2800" dirty="0">
                <a:solidFill>
                  <a:schemeClr val="bg1"/>
                </a:solidFill>
                <a:latin typeface="Arial" panose="020B0604020202020204" pitchFamily="34" charset="0"/>
                <a:cs typeface="Arial" panose="020B0604020202020204" pitchFamily="34" charset="0"/>
              </a:rPr>
              <a:t>Effectiveness of counselling for these situations has been demonstrated in multiple studies (Perkins &amp; Poynton, 1990; </a:t>
            </a:r>
            <a:r>
              <a:rPr lang="en-GB" sz="2800" dirty="0" err="1">
                <a:solidFill>
                  <a:schemeClr val="bg1"/>
                </a:solidFill>
                <a:latin typeface="Arial" panose="020B0604020202020204" pitchFamily="34" charset="0"/>
                <a:cs typeface="Arial" panose="020B0604020202020204" pitchFamily="34" charset="0"/>
              </a:rPr>
              <a:t>Gräßel</a:t>
            </a:r>
            <a:r>
              <a:rPr lang="en-GB" sz="2800" dirty="0">
                <a:solidFill>
                  <a:schemeClr val="bg1"/>
                </a:solidFill>
                <a:latin typeface="Arial" panose="020B0604020202020204" pitchFamily="34" charset="0"/>
                <a:cs typeface="Arial" panose="020B0604020202020204" pitchFamily="34" charset="0"/>
              </a:rPr>
              <a:t> et al, 2010)</a:t>
            </a:r>
          </a:p>
        </p:txBody>
      </p:sp>
    </p:spTree>
    <p:extLst>
      <p:ext uri="{BB962C8B-B14F-4D97-AF65-F5344CB8AC3E}">
        <p14:creationId xmlns:p14="http://schemas.microsoft.com/office/powerpoint/2010/main" val="183451181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3" grpId="0"/>
      <p:bldP spid="1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4316" y="-4316"/>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974A7BA-7AE9-41DE-9A57-DA3DECA65EAF}"/>
              </a:ext>
            </a:extLst>
          </p:cNvPr>
          <p:cNvSpPr/>
          <p:nvPr/>
        </p:nvSpPr>
        <p:spPr>
          <a:xfrm rot="3094128">
            <a:off x="5006789" y="949583"/>
            <a:ext cx="382437" cy="16614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17585" y="593494"/>
            <a:ext cx="334819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Background and Context (Cont.)</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74A7BA-7AE9-41DE-9A57-DA3DECA65EAF}"/>
              </a:ext>
            </a:extLst>
          </p:cNvPr>
          <p:cNvSpPr/>
          <p:nvPr/>
        </p:nvSpPr>
        <p:spPr>
          <a:xfrm rot="2425581">
            <a:off x="6695196" y="3970177"/>
            <a:ext cx="382437" cy="13769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74A7BA-7AE9-41DE-9A57-DA3DECA65EAF}"/>
              </a:ext>
            </a:extLst>
          </p:cNvPr>
          <p:cNvSpPr/>
          <p:nvPr/>
        </p:nvSpPr>
        <p:spPr>
          <a:xfrm rot="5400000">
            <a:off x="6012996" y="2430007"/>
            <a:ext cx="382437" cy="132568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12">
            <a:extLst>
              <a:ext uri="{FF2B5EF4-FFF2-40B4-BE49-F238E27FC236}">
                <a16:creationId xmlns:a16="http://schemas.microsoft.com/office/drawing/2014/main" id="{B5F93DF1-2050-4526-B624-17ABC25674E1}"/>
              </a:ext>
            </a:extLst>
          </p:cNvPr>
          <p:cNvSpPr/>
          <p:nvPr/>
        </p:nvSpPr>
        <p:spPr>
          <a:xfrm>
            <a:off x="282634" y="1920891"/>
            <a:ext cx="5629334" cy="2293773"/>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latin typeface="Arial" panose="020B0604020202020204" pitchFamily="34" charset="0"/>
              <a:cs typeface="Arial" panose="020B0604020202020204" pitchFamily="34" charset="0"/>
            </a:endParaRPr>
          </a:p>
        </p:txBody>
      </p:sp>
      <p:sp>
        <p:nvSpPr>
          <p:cNvPr id="19" name="Rectangle: Rounded Corners 12">
            <a:extLst>
              <a:ext uri="{FF2B5EF4-FFF2-40B4-BE49-F238E27FC236}">
                <a16:creationId xmlns:a16="http://schemas.microsoft.com/office/drawing/2014/main" id="{B5F93DF1-2050-4526-B624-17ABC25674E1}"/>
              </a:ext>
            </a:extLst>
          </p:cNvPr>
          <p:cNvSpPr/>
          <p:nvPr/>
        </p:nvSpPr>
        <p:spPr>
          <a:xfrm>
            <a:off x="1192696" y="4695482"/>
            <a:ext cx="9925878" cy="1912855"/>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latin typeface="Arial" panose="020B0604020202020204" pitchFamily="34" charset="0"/>
              <a:cs typeface="Arial" panose="020B0604020202020204" pitchFamily="34" charset="0"/>
            </a:endParaRPr>
          </a:p>
        </p:txBody>
      </p:sp>
      <p:sp>
        <p:nvSpPr>
          <p:cNvPr id="22" name="Rectangle: Rounded Corners 12">
            <a:extLst>
              <a:ext uri="{FF2B5EF4-FFF2-40B4-BE49-F238E27FC236}">
                <a16:creationId xmlns:a16="http://schemas.microsoft.com/office/drawing/2014/main" id="{B5F93DF1-2050-4526-B624-17ABC25674E1}"/>
              </a:ext>
            </a:extLst>
          </p:cNvPr>
          <p:cNvSpPr/>
          <p:nvPr/>
        </p:nvSpPr>
        <p:spPr>
          <a:xfrm>
            <a:off x="6820871" y="1854053"/>
            <a:ext cx="5088495" cy="242744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latin typeface="Arial" panose="020B0604020202020204" pitchFamily="34" charset="0"/>
              <a:cs typeface="Arial" panose="020B0604020202020204" pitchFamily="34" charset="0"/>
            </a:endParaRPr>
          </a:p>
        </p:txBody>
      </p:sp>
      <p:sp>
        <p:nvSpPr>
          <p:cNvPr id="5" name="TextBox 4"/>
          <p:cNvSpPr txBox="1"/>
          <p:nvPr/>
        </p:nvSpPr>
        <p:spPr>
          <a:xfrm>
            <a:off x="6867056" y="2181277"/>
            <a:ext cx="5088495"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This suggests that several factors may be at play for utilization of counselling for family dementia caregivers</a:t>
            </a:r>
          </a:p>
        </p:txBody>
      </p:sp>
      <p:sp>
        <p:nvSpPr>
          <p:cNvPr id="23" name="Rectangle 22"/>
          <p:cNvSpPr/>
          <p:nvPr/>
        </p:nvSpPr>
        <p:spPr>
          <a:xfrm>
            <a:off x="294228" y="2159836"/>
            <a:ext cx="5606146" cy="1815882"/>
          </a:xfrm>
          <a:prstGeom prst="rect">
            <a:avLst/>
          </a:prstGeom>
        </p:spPr>
        <p:txBody>
          <a:bodyPr wrap="square">
            <a:spAutoFit/>
          </a:bodyPr>
          <a:lstStyle/>
          <a:p>
            <a:pPr algn="ctr"/>
            <a:r>
              <a:rPr lang="en-GB" sz="2800" dirty="0">
                <a:solidFill>
                  <a:schemeClr val="bg1"/>
                </a:solidFill>
                <a:latin typeface="Arial" panose="020B0604020202020204" pitchFamily="34" charset="0"/>
                <a:cs typeface="Arial" panose="020B0604020202020204" pitchFamily="34" charset="0"/>
              </a:rPr>
              <a:t>Factors such as accessibility, knowledge of services and perceived gain play a role (</a:t>
            </a:r>
            <a:r>
              <a:rPr lang="en-GB" sz="2800" dirty="0" err="1">
                <a:solidFill>
                  <a:schemeClr val="bg1"/>
                </a:solidFill>
                <a:latin typeface="Arial" panose="020B0604020202020204" pitchFamily="34" charset="0"/>
                <a:cs typeface="Arial" panose="020B0604020202020204" pitchFamily="34" charset="0"/>
              </a:rPr>
              <a:t>Gräßel</a:t>
            </a:r>
            <a:r>
              <a:rPr lang="en-GB" sz="2800" dirty="0">
                <a:solidFill>
                  <a:schemeClr val="bg1"/>
                </a:solidFill>
                <a:latin typeface="Arial" panose="020B0604020202020204" pitchFamily="34" charset="0"/>
                <a:cs typeface="Arial" panose="020B0604020202020204" pitchFamily="34" charset="0"/>
              </a:rPr>
              <a:t> et al, 2010) </a:t>
            </a:r>
          </a:p>
        </p:txBody>
      </p:sp>
      <p:sp>
        <p:nvSpPr>
          <p:cNvPr id="24" name="Rectangle 23"/>
          <p:cNvSpPr/>
          <p:nvPr/>
        </p:nvSpPr>
        <p:spPr>
          <a:xfrm>
            <a:off x="1192696" y="4738039"/>
            <a:ext cx="9925878" cy="1815882"/>
          </a:xfrm>
          <a:prstGeom prst="rect">
            <a:avLst/>
          </a:prstGeom>
        </p:spPr>
        <p:txBody>
          <a:bodyPr wrap="square">
            <a:spAutoFit/>
          </a:bodyPr>
          <a:lstStyle/>
          <a:p>
            <a:pPr algn="ctr"/>
            <a:r>
              <a:rPr lang="en-GB" sz="2800" dirty="0">
                <a:solidFill>
                  <a:schemeClr val="bg1"/>
                </a:solidFill>
                <a:latin typeface="Arial" panose="020B0604020202020204" pitchFamily="34" charset="0"/>
                <a:cs typeface="Arial" panose="020B0604020202020204" pitchFamily="34" charset="0"/>
              </a:rPr>
              <a:t>With family caregivers describing social isolation, financial issues and other effects on overall wellbeing (Alzheimer’s Research UK, 2015), focus will be provided on the utilization of counselling for these family caregivers</a:t>
            </a:r>
          </a:p>
        </p:txBody>
      </p:sp>
    </p:spTree>
    <p:extLst>
      <p:ext uri="{BB962C8B-B14F-4D97-AF65-F5344CB8AC3E}">
        <p14:creationId xmlns:p14="http://schemas.microsoft.com/office/powerpoint/2010/main" val="406580920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3" grpId="0"/>
      <p:bldP spid="2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974A7BA-7AE9-41DE-9A57-DA3DECA65EAF}"/>
              </a:ext>
            </a:extLst>
          </p:cNvPr>
          <p:cNvSpPr/>
          <p:nvPr/>
        </p:nvSpPr>
        <p:spPr>
          <a:xfrm rot="7898119">
            <a:off x="7262834" y="1139015"/>
            <a:ext cx="382437" cy="224522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17585" y="808938"/>
            <a:ext cx="33481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Self-Positioning</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A400086-CB43-4F1E-82CE-B1EBD8268D7B}"/>
              </a:ext>
            </a:extLst>
          </p:cNvPr>
          <p:cNvSpPr/>
          <p:nvPr/>
        </p:nvSpPr>
        <p:spPr>
          <a:xfrm rot="7838318">
            <a:off x="4684394" y="3691832"/>
            <a:ext cx="382437" cy="235516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2">
            <a:extLst>
              <a:ext uri="{FF2B5EF4-FFF2-40B4-BE49-F238E27FC236}">
                <a16:creationId xmlns:a16="http://schemas.microsoft.com/office/drawing/2014/main" id="{B5F93DF1-2050-4526-B624-17ABC25674E1}"/>
              </a:ext>
            </a:extLst>
          </p:cNvPr>
          <p:cNvSpPr/>
          <p:nvPr/>
        </p:nvSpPr>
        <p:spPr>
          <a:xfrm>
            <a:off x="410814" y="2427811"/>
            <a:ext cx="4108173" cy="193061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Rounded Corners 12">
            <a:extLst>
              <a:ext uri="{FF2B5EF4-FFF2-40B4-BE49-F238E27FC236}">
                <a16:creationId xmlns:a16="http://schemas.microsoft.com/office/drawing/2014/main" id="{67AF7930-4394-4BC5-8376-25B62750BB41}"/>
              </a:ext>
            </a:extLst>
          </p:cNvPr>
          <p:cNvSpPr/>
          <p:nvPr/>
        </p:nvSpPr>
        <p:spPr>
          <a:xfrm>
            <a:off x="7697137" y="2422121"/>
            <a:ext cx="4108173" cy="193061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7722335" y="2521059"/>
            <a:ext cx="4108173"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Interested in the topic because of my personal experience as a professional caregiver</a:t>
            </a:r>
          </a:p>
        </p:txBody>
      </p:sp>
      <p:sp>
        <p:nvSpPr>
          <p:cNvPr id="13" name="Rectangle 12">
            <a:extLst>
              <a:ext uri="{FF2B5EF4-FFF2-40B4-BE49-F238E27FC236}">
                <a16:creationId xmlns:a16="http://schemas.microsoft.com/office/drawing/2014/main" id="{5B8CA855-D9F2-42C4-9102-209661446216}"/>
              </a:ext>
            </a:extLst>
          </p:cNvPr>
          <p:cNvSpPr/>
          <p:nvPr/>
        </p:nvSpPr>
        <p:spPr>
          <a:xfrm rot="5400000">
            <a:off x="5911381" y="1741732"/>
            <a:ext cx="382437" cy="318907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2">
            <a:extLst>
              <a:ext uri="{FF2B5EF4-FFF2-40B4-BE49-F238E27FC236}">
                <a16:creationId xmlns:a16="http://schemas.microsoft.com/office/drawing/2014/main" id="{C50BE5ED-9891-475D-982C-FCBDA0AD1DB0}"/>
              </a:ext>
            </a:extLst>
          </p:cNvPr>
          <p:cNvSpPr/>
          <p:nvPr/>
        </p:nvSpPr>
        <p:spPr>
          <a:xfrm>
            <a:off x="2705192" y="4854380"/>
            <a:ext cx="6772983" cy="1546265"/>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p:cNvSpPr txBox="1"/>
          <p:nvPr/>
        </p:nvSpPr>
        <p:spPr>
          <a:xfrm>
            <a:off x="399891" y="2479485"/>
            <a:ext cx="4108173"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From personal experience, working with dementia is both stressful and rewarding  </a:t>
            </a:r>
          </a:p>
        </p:txBody>
      </p:sp>
      <p:sp>
        <p:nvSpPr>
          <p:cNvPr id="17" name="TextBox 16"/>
          <p:cNvSpPr txBox="1"/>
          <p:nvPr/>
        </p:nvSpPr>
        <p:spPr>
          <a:xfrm>
            <a:off x="2716107" y="4964909"/>
            <a:ext cx="6772983"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Whilst not the same context, there is a present perspective on what dementia care involves</a:t>
            </a:r>
          </a:p>
        </p:txBody>
      </p:sp>
    </p:spTree>
    <p:extLst>
      <p:ext uri="{BB962C8B-B14F-4D97-AF65-F5344CB8AC3E}">
        <p14:creationId xmlns:p14="http://schemas.microsoft.com/office/powerpoint/2010/main" val="171660571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4" grpId="0"/>
      <p:bldP spid="1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974A7BA-7AE9-41DE-9A57-DA3DECA65EAF}"/>
              </a:ext>
            </a:extLst>
          </p:cNvPr>
          <p:cNvSpPr/>
          <p:nvPr/>
        </p:nvSpPr>
        <p:spPr>
          <a:xfrm rot="4230377">
            <a:off x="6898163" y="1823945"/>
            <a:ext cx="2867026" cy="37364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17585" y="593494"/>
            <a:ext cx="334819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Research Question/Inquiry</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B8CA855-D9F2-42C4-9102-209661446216}"/>
              </a:ext>
            </a:extLst>
          </p:cNvPr>
          <p:cNvSpPr/>
          <p:nvPr/>
        </p:nvSpPr>
        <p:spPr>
          <a:xfrm rot="5400000">
            <a:off x="6479773" y="755804"/>
            <a:ext cx="344391" cy="482503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2">
            <a:extLst>
              <a:ext uri="{FF2B5EF4-FFF2-40B4-BE49-F238E27FC236}">
                <a16:creationId xmlns:a16="http://schemas.microsoft.com/office/drawing/2014/main" id="{B5F93DF1-2050-4526-B624-17ABC25674E1}"/>
              </a:ext>
            </a:extLst>
          </p:cNvPr>
          <p:cNvSpPr/>
          <p:nvPr/>
        </p:nvSpPr>
        <p:spPr>
          <a:xfrm>
            <a:off x="228600" y="4650744"/>
            <a:ext cx="11865701" cy="175205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28600" y="4780509"/>
            <a:ext cx="2409455"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Sub-questions may include:</a:t>
            </a:r>
          </a:p>
        </p:txBody>
      </p:sp>
      <p:sp>
        <p:nvSpPr>
          <p:cNvPr id="12" name="Rectangle: Rounded Corners 12">
            <a:extLst>
              <a:ext uri="{FF2B5EF4-FFF2-40B4-BE49-F238E27FC236}">
                <a16:creationId xmlns:a16="http://schemas.microsoft.com/office/drawing/2014/main" id="{B5F93DF1-2050-4526-B624-17ABC25674E1}"/>
              </a:ext>
            </a:extLst>
          </p:cNvPr>
          <p:cNvSpPr/>
          <p:nvPr/>
        </p:nvSpPr>
        <p:spPr>
          <a:xfrm>
            <a:off x="7614317" y="1945426"/>
            <a:ext cx="4479984" cy="233465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7630762" y="1989366"/>
            <a:ext cx="4479984"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Research has noted factors such as perceived gain and knowledge of services affect utilization (</a:t>
            </a:r>
            <a:r>
              <a:rPr lang="en-GB" sz="2800" dirty="0" err="1">
                <a:solidFill>
                  <a:schemeClr val="bg1"/>
                </a:solidFill>
                <a:latin typeface="Arial" panose="020B0604020202020204" pitchFamily="34" charset="0"/>
                <a:cs typeface="Arial" panose="020B0604020202020204" pitchFamily="34" charset="0"/>
              </a:rPr>
              <a:t>Gräßel</a:t>
            </a:r>
            <a:r>
              <a:rPr lang="en-GB" sz="2800" dirty="0">
                <a:solidFill>
                  <a:schemeClr val="bg1"/>
                </a:solidFill>
                <a:latin typeface="Arial" panose="020B0604020202020204" pitchFamily="34" charset="0"/>
                <a:cs typeface="Arial" panose="020B0604020202020204" pitchFamily="34" charset="0"/>
              </a:rPr>
              <a:t> et al, 2010)</a:t>
            </a:r>
          </a:p>
        </p:txBody>
      </p:sp>
      <p:sp>
        <p:nvSpPr>
          <p:cNvPr id="16" name="Rectangle: Rounded Corners 12">
            <a:extLst>
              <a:ext uri="{FF2B5EF4-FFF2-40B4-BE49-F238E27FC236}">
                <a16:creationId xmlns:a16="http://schemas.microsoft.com/office/drawing/2014/main" id="{B5F93DF1-2050-4526-B624-17ABC25674E1}"/>
              </a:ext>
            </a:extLst>
          </p:cNvPr>
          <p:cNvSpPr/>
          <p:nvPr/>
        </p:nvSpPr>
        <p:spPr>
          <a:xfrm>
            <a:off x="384546" y="1952269"/>
            <a:ext cx="4673084" cy="2432103"/>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974A7BA-7AE9-41DE-9A57-DA3DECA65EAF}"/>
              </a:ext>
            </a:extLst>
          </p:cNvPr>
          <p:cNvSpPr/>
          <p:nvPr/>
        </p:nvSpPr>
        <p:spPr>
          <a:xfrm>
            <a:off x="2514107" y="4384373"/>
            <a:ext cx="413962" cy="26421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83F36103-04AE-4075-8699-8E249EE0D43A}"/>
              </a:ext>
            </a:extLst>
          </p:cNvPr>
          <p:cNvSpPr txBox="1"/>
          <p:nvPr/>
        </p:nvSpPr>
        <p:spPr>
          <a:xfrm>
            <a:off x="511191" y="2204809"/>
            <a:ext cx="4419794"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To evaluate counselling professional’s efforts to increase utilization for family caregivers</a:t>
            </a:r>
          </a:p>
        </p:txBody>
      </p:sp>
      <p:sp>
        <p:nvSpPr>
          <p:cNvPr id="20" name="TextBox 19"/>
          <p:cNvSpPr txBox="1"/>
          <p:nvPr/>
        </p:nvSpPr>
        <p:spPr>
          <a:xfrm>
            <a:off x="2514107" y="4719675"/>
            <a:ext cx="8676499"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latin typeface="Arial" panose="020B0604020202020204" pitchFamily="34" charset="0"/>
                <a:cs typeface="Arial" panose="020B0604020202020204" pitchFamily="34" charset="0"/>
              </a:rPr>
              <a:t>What are these factors that affect utilization?</a:t>
            </a:r>
          </a:p>
        </p:txBody>
      </p:sp>
      <p:sp>
        <p:nvSpPr>
          <p:cNvPr id="22" name="TextBox 21"/>
          <p:cNvSpPr txBox="1"/>
          <p:nvPr/>
        </p:nvSpPr>
        <p:spPr>
          <a:xfrm>
            <a:off x="2514107" y="5337581"/>
            <a:ext cx="6937544"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latin typeface="Arial" panose="020B0604020202020204" pitchFamily="34" charset="0"/>
                <a:cs typeface="Arial" panose="020B0604020202020204" pitchFamily="34" charset="0"/>
              </a:rPr>
              <a:t>Why are these factors significant?</a:t>
            </a:r>
          </a:p>
        </p:txBody>
      </p:sp>
      <p:sp>
        <p:nvSpPr>
          <p:cNvPr id="23" name="TextBox 22"/>
          <p:cNvSpPr txBox="1"/>
          <p:nvPr/>
        </p:nvSpPr>
        <p:spPr>
          <a:xfrm>
            <a:off x="2514107" y="5846090"/>
            <a:ext cx="9406501"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latin typeface="Arial" panose="020B0604020202020204" pitchFamily="34" charset="0"/>
                <a:cs typeface="Arial" panose="020B0604020202020204" pitchFamily="34" charset="0"/>
              </a:rPr>
              <a:t>How are counsellors taking these factors into account?</a:t>
            </a:r>
          </a:p>
        </p:txBody>
      </p:sp>
    </p:spTree>
    <p:extLst>
      <p:ext uri="{BB962C8B-B14F-4D97-AF65-F5344CB8AC3E}">
        <p14:creationId xmlns:p14="http://schemas.microsoft.com/office/powerpoint/2010/main" val="127976329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500"/>
                                        <p:tgtEl>
                                          <p:spTgt spid="2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5" grpId="0"/>
      <p:bldP spid="9" grpId="0"/>
      <p:bldP spid="20" grpId="0"/>
      <p:bldP spid="22" grpId="0"/>
      <p:bldP spid="2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974A7BA-7AE9-41DE-9A57-DA3DECA65EAF}"/>
              </a:ext>
            </a:extLst>
          </p:cNvPr>
          <p:cNvSpPr/>
          <p:nvPr/>
        </p:nvSpPr>
        <p:spPr>
          <a:xfrm rot="1782096">
            <a:off x="3763252" y="1497793"/>
            <a:ext cx="382437" cy="68695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17585" y="808938"/>
            <a:ext cx="33481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Discussion Points</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974A7BA-7AE9-41DE-9A57-DA3DECA65EAF}"/>
              </a:ext>
            </a:extLst>
          </p:cNvPr>
          <p:cNvSpPr/>
          <p:nvPr/>
        </p:nvSpPr>
        <p:spPr>
          <a:xfrm rot="5400000">
            <a:off x="4088596" y="2613670"/>
            <a:ext cx="382437" cy="68695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Rounded Corners 12">
            <a:extLst>
              <a:ext uri="{FF2B5EF4-FFF2-40B4-BE49-F238E27FC236}">
                <a16:creationId xmlns:a16="http://schemas.microsoft.com/office/drawing/2014/main" id="{B5F93DF1-2050-4526-B624-17ABC25674E1}"/>
              </a:ext>
            </a:extLst>
          </p:cNvPr>
          <p:cNvSpPr/>
          <p:nvPr/>
        </p:nvSpPr>
        <p:spPr>
          <a:xfrm>
            <a:off x="269532" y="1906636"/>
            <a:ext cx="3759627" cy="228057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974A7BA-7AE9-41DE-9A57-DA3DECA65EAF}"/>
              </a:ext>
            </a:extLst>
          </p:cNvPr>
          <p:cNvSpPr/>
          <p:nvPr/>
        </p:nvSpPr>
        <p:spPr>
          <a:xfrm rot="2791855">
            <a:off x="7772109" y="3789291"/>
            <a:ext cx="382437" cy="129162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12">
            <a:extLst>
              <a:ext uri="{FF2B5EF4-FFF2-40B4-BE49-F238E27FC236}">
                <a16:creationId xmlns:a16="http://schemas.microsoft.com/office/drawing/2014/main" id="{B5F93DF1-2050-4526-B624-17ABC25674E1}"/>
              </a:ext>
            </a:extLst>
          </p:cNvPr>
          <p:cNvSpPr/>
          <p:nvPr/>
        </p:nvSpPr>
        <p:spPr>
          <a:xfrm>
            <a:off x="3325091" y="4567116"/>
            <a:ext cx="5666509" cy="190066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974A7BA-7AE9-41DE-9A57-DA3DECA65EAF}"/>
              </a:ext>
            </a:extLst>
          </p:cNvPr>
          <p:cNvSpPr/>
          <p:nvPr/>
        </p:nvSpPr>
        <p:spPr>
          <a:xfrm rot="5400000">
            <a:off x="7690160" y="2613025"/>
            <a:ext cx="382437" cy="68695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Rounded Corners 12">
            <a:extLst>
              <a:ext uri="{FF2B5EF4-FFF2-40B4-BE49-F238E27FC236}">
                <a16:creationId xmlns:a16="http://schemas.microsoft.com/office/drawing/2014/main" id="{B5F93DF1-2050-4526-B624-17ABC25674E1}"/>
              </a:ext>
            </a:extLst>
          </p:cNvPr>
          <p:cNvSpPr/>
          <p:nvPr/>
        </p:nvSpPr>
        <p:spPr>
          <a:xfrm>
            <a:off x="8177212" y="1906636"/>
            <a:ext cx="3759627" cy="228057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Rounded Corners 12">
            <a:extLst>
              <a:ext uri="{FF2B5EF4-FFF2-40B4-BE49-F238E27FC236}">
                <a16:creationId xmlns:a16="http://schemas.microsoft.com/office/drawing/2014/main" id="{B5F93DF1-2050-4526-B624-17ABC25674E1}"/>
              </a:ext>
            </a:extLst>
          </p:cNvPr>
          <p:cNvSpPr/>
          <p:nvPr/>
        </p:nvSpPr>
        <p:spPr>
          <a:xfrm>
            <a:off x="4366151" y="2065809"/>
            <a:ext cx="3478522" cy="234482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88617" y="1936242"/>
            <a:ext cx="3457908"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To understand the potential mental strain placed upon family members (Haley et al, 1987)</a:t>
            </a:r>
          </a:p>
        </p:txBody>
      </p:sp>
      <p:sp>
        <p:nvSpPr>
          <p:cNvPr id="4" name="TextBox 3"/>
          <p:cNvSpPr txBox="1"/>
          <p:nvPr/>
        </p:nvSpPr>
        <p:spPr>
          <a:xfrm>
            <a:off x="4358826" y="2141097"/>
            <a:ext cx="3464107"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The mental strain that may arise from Dementia care in particular (Marcia et al, 1999)</a:t>
            </a:r>
          </a:p>
        </p:txBody>
      </p:sp>
      <p:sp>
        <p:nvSpPr>
          <p:cNvPr id="5" name="TextBox 4"/>
          <p:cNvSpPr txBox="1"/>
          <p:nvPr/>
        </p:nvSpPr>
        <p:spPr>
          <a:xfrm>
            <a:off x="8322818" y="2151685"/>
            <a:ext cx="3468414"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The factors that affect counselling utilization (Ng, 2009; </a:t>
            </a:r>
            <a:r>
              <a:rPr lang="en-GB" sz="2800" dirty="0" err="1">
                <a:solidFill>
                  <a:schemeClr val="bg1"/>
                </a:solidFill>
                <a:latin typeface="Arial" panose="020B0604020202020204" pitchFamily="34" charset="0"/>
                <a:cs typeface="Arial" panose="020B0604020202020204" pitchFamily="34" charset="0"/>
              </a:rPr>
              <a:t>Gräßel</a:t>
            </a:r>
            <a:r>
              <a:rPr lang="en-GB" sz="2800" dirty="0">
                <a:solidFill>
                  <a:schemeClr val="bg1"/>
                </a:solidFill>
                <a:latin typeface="Arial" panose="020B0604020202020204" pitchFamily="34" charset="0"/>
                <a:cs typeface="Arial" panose="020B0604020202020204" pitchFamily="34" charset="0"/>
              </a:rPr>
              <a:t> et al, 2010)  </a:t>
            </a:r>
          </a:p>
        </p:txBody>
      </p:sp>
      <p:sp>
        <p:nvSpPr>
          <p:cNvPr id="6" name="TextBox 5"/>
          <p:cNvSpPr txBox="1"/>
          <p:nvPr/>
        </p:nvSpPr>
        <p:spPr>
          <a:xfrm>
            <a:off x="3325092" y="4638072"/>
            <a:ext cx="5666508"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Cultural differences to family caregiving and counselling utilization (Zeng et al, 2014; Lee &amp; Sung, 1997; Snider, 2003)</a:t>
            </a:r>
          </a:p>
        </p:txBody>
      </p:sp>
    </p:spTree>
    <p:extLst>
      <p:ext uri="{BB962C8B-B14F-4D97-AF65-F5344CB8AC3E}">
        <p14:creationId xmlns:p14="http://schemas.microsoft.com/office/powerpoint/2010/main" val="398280215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ounded Rectangle 15"/>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C03AF948-BF69-40FC-8892-429ED1A41D28}"/>
              </a:ext>
            </a:extLst>
          </p:cNvPr>
          <p:cNvSpPr/>
          <p:nvPr/>
        </p:nvSpPr>
        <p:spPr>
          <a:xfrm>
            <a:off x="5938292" y="4320209"/>
            <a:ext cx="368060" cy="36816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77E8062-979E-4128-9972-67303B6BB0BC}"/>
              </a:ext>
            </a:extLst>
          </p:cNvPr>
          <p:cNvSpPr/>
          <p:nvPr/>
        </p:nvSpPr>
        <p:spPr>
          <a:xfrm>
            <a:off x="5907654" y="1685897"/>
            <a:ext cx="368060" cy="35374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B5F93DF1-2050-4526-B624-17ABC25674E1}"/>
              </a:ext>
            </a:extLst>
          </p:cNvPr>
          <p:cNvSpPr/>
          <p:nvPr/>
        </p:nvSpPr>
        <p:spPr>
          <a:xfrm>
            <a:off x="1945176" y="2039639"/>
            <a:ext cx="8354291" cy="228057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49757" y="808938"/>
            <a:ext cx="33481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bg1"/>
                </a:solidFill>
                <a:latin typeface="Arial" panose="020B0604020202020204" pitchFamily="34" charset="0"/>
                <a:cs typeface="Arial" panose="020B0604020202020204" pitchFamily="34" charset="0"/>
              </a:rPr>
              <a:t>Research Method</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13">
            <a:extLst>
              <a:ext uri="{FF2B5EF4-FFF2-40B4-BE49-F238E27FC236}">
                <a16:creationId xmlns:a16="http://schemas.microsoft.com/office/drawing/2014/main" id="{A19E28B1-8E17-4745-8D4B-FBE4F6449C1A}"/>
              </a:ext>
            </a:extLst>
          </p:cNvPr>
          <p:cNvSpPr/>
          <p:nvPr/>
        </p:nvSpPr>
        <p:spPr>
          <a:xfrm>
            <a:off x="2926080" y="4688378"/>
            <a:ext cx="6336253" cy="1980534"/>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812175" y="1504604"/>
            <a:ext cx="1113905" cy="954107"/>
          </a:xfrm>
          <a:prstGeom prst="rect">
            <a:avLst/>
          </a:prstGeom>
          <a:noFill/>
        </p:spPr>
        <p:txBody>
          <a:bodyPr wrap="square" rtlCol="0">
            <a:spAutoFit/>
          </a:bodyPr>
          <a:lstStyle/>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p:txBody>
      </p:sp>
      <p:sp>
        <p:nvSpPr>
          <p:cNvPr id="4" name="TextBox 3"/>
          <p:cNvSpPr txBox="1"/>
          <p:nvPr/>
        </p:nvSpPr>
        <p:spPr>
          <a:xfrm>
            <a:off x="1935638" y="2271983"/>
            <a:ext cx="4186683"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This research will require a critical perspective upon counselling for dementia caregivers</a:t>
            </a:r>
          </a:p>
        </p:txBody>
      </p:sp>
      <p:sp>
        <p:nvSpPr>
          <p:cNvPr id="17" name="TextBox 16"/>
          <p:cNvSpPr txBox="1"/>
          <p:nvPr/>
        </p:nvSpPr>
        <p:spPr>
          <a:xfrm>
            <a:off x="5907654" y="2039638"/>
            <a:ext cx="4469137"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This will require the utilisation of journals, reports, statistics, etc., to evaluate counselling for family dementia caregivers </a:t>
            </a:r>
          </a:p>
        </p:txBody>
      </p:sp>
      <p:sp>
        <p:nvSpPr>
          <p:cNvPr id="6" name="TextBox 5"/>
          <p:cNvSpPr txBox="1"/>
          <p:nvPr/>
        </p:nvSpPr>
        <p:spPr>
          <a:xfrm>
            <a:off x="2954195" y="4770704"/>
            <a:ext cx="6336252"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This may also involve examining sources such as support services and their policies on how to reach dementia caregivers</a:t>
            </a:r>
          </a:p>
        </p:txBody>
      </p:sp>
    </p:spTree>
    <p:extLst>
      <p:ext uri="{BB962C8B-B14F-4D97-AF65-F5344CB8AC3E}">
        <p14:creationId xmlns:p14="http://schemas.microsoft.com/office/powerpoint/2010/main" val="34741214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7"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p:cNvSpPr/>
          <p:nvPr/>
        </p:nvSpPr>
        <p:spPr>
          <a:xfrm>
            <a:off x="0" y="-4315"/>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970ADF0A-ADB0-4AC3-8CF6-A8ABFBF608BE}"/>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Rounded Corners 7">
            <a:extLst>
              <a:ext uri="{FF2B5EF4-FFF2-40B4-BE49-F238E27FC236}">
                <a16:creationId xmlns:a16="http://schemas.microsoft.com/office/drawing/2014/main" id="{87C1AE6E-D617-49C9-981A-1E175DBA8016}"/>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277240D0-31EE-431A-B927-8CDB36585251}"/>
              </a:ext>
            </a:extLst>
          </p:cNvPr>
          <p:cNvSpPr txBox="1"/>
          <p:nvPr/>
        </p:nvSpPr>
        <p:spPr>
          <a:xfrm>
            <a:off x="3829501" y="587327"/>
            <a:ext cx="4479984" cy="95410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Authors Under Consideration</a:t>
            </a:r>
          </a:p>
        </p:txBody>
      </p:sp>
      <p:sp>
        <p:nvSpPr>
          <p:cNvPr id="12" name="Rectangle 11">
            <a:extLst>
              <a:ext uri="{FF2B5EF4-FFF2-40B4-BE49-F238E27FC236}">
                <a16:creationId xmlns:a16="http://schemas.microsoft.com/office/drawing/2014/main" id="{970ADF0A-ADB0-4AC3-8CF6-A8ABFBF608BE}"/>
              </a:ext>
            </a:extLst>
          </p:cNvPr>
          <p:cNvSpPr/>
          <p:nvPr/>
        </p:nvSpPr>
        <p:spPr>
          <a:xfrm>
            <a:off x="5878275" y="1685897"/>
            <a:ext cx="382437" cy="27304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0ADF0A-ADB0-4AC3-8CF6-A8ABFBF608BE}"/>
              </a:ext>
            </a:extLst>
          </p:cNvPr>
          <p:cNvSpPr/>
          <p:nvPr/>
        </p:nvSpPr>
        <p:spPr>
          <a:xfrm>
            <a:off x="5911969" y="6356492"/>
            <a:ext cx="382437" cy="51674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30C7B09F-0765-4989-A7C3-B014A274E28C}"/>
              </a:ext>
            </a:extLst>
          </p:cNvPr>
          <p:cNvSpPr/>
          <p:nvPr/>
        </p:nvSpPr>
        <p:spPr>
          <a:xfrm>
            <a:off x="412336" y="1943878"/>
            <a:ext cx="11170064" cy="4458924"/>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FDFE3A-015F-4BDF-B08E-111921843D33}"/>
              </a:ext>
            </a:extLst>
          </p:cNvPr>
          <p:cNvSpPr>
            <a:spLocks noGrp="1"/>
          </p:cNvSpPr>
          <p:nvPr>
            <p:ph idx="1"/>
          </p:nvPr>
        </p:nvSpPr>
        <p:spPr>
          <a:xfrm>
            <a:off x="609600" y="2133076"/>
            <a:ext cx="10958456" cy="3953101"/>
          </a:xfrm>
        </p:spPr>
        <p:txBody>
          <a:bodyPr vert="horz" lIns="91440" tIns="45720" rIns="91440" bIns="45720" rtlCol="0" anchor="t">
            <a:normAutofit fontScale="92500" lnSpcReduction="20000"/>
          </a:bodyPr>
          <a:lstStyle/>
          <a:p>
            <a:pPr marL="0" indent="0" fontAlgn="base">
              <a:buNone/>
            </a:pPr>
            <a:r>
              <a:rPr lang="sv-SE" sz="1200" dirty="0">
                <a:solidFill>
                  <a:schemeClr val="bg1"/>
                </a:solidFill>
                <a:latin typeface="Arial" panose="020B0604020202020204" pitchFamily="34" charset="0"/>
                <a:cs typeface="Arial" panose="020B0604020202020204" pitchFamily="34" charset="0"/>
              </a:rPr>
              <a:t>Brännström, B., Tibblin, Å., &amp; Löwenborg, C. (2000). </a:t>
            </a:r>
            <a:r>
              <a:rPr lang="en-GB" sz="1200" dirty="0">
                <a:solidFill>
                  <a:schemeClr val="bg1"/>
                </a:solidFill>
                <a:latin typeface="Arial" panose="020B0604020202020204" pitchFamily="34" charset="0"/>
                <a:cs typeface="Arial" panose="020B0604020202020204" pitchFamily="34" charset="0"/>
              </a:rPr>
              <a:t>Counselling groups for spouses of elderly demented patients: A qualitative evaluation study. </a:t>
            </a:r>
            <a:r>
              <a:rPr lang="en-GB" sz="1200" i="1" dirty="0">
                <a:solidFill>
                  <a:schemeClr val="bg1"/>
                </a:solidFill>
                <a:latin typeface="Arial" panose="020B0604020202020204" pitchFamily="34" charset="0"/>
                <a:cs typeface="Arial" panose="020B0604020202020204" pitchFamily="34" charset="0"/>
              </a:rPr>
              <a:t>Intentional </a:t>
            </a:r>
          </a:p>
          <a:p>
            <a:pPr marL="0" indent="0" fontAlgn="base">
              <a:buNone/>
            </a:pPr>
            <a:r>
              <a:rPr lang="en-GB" sz="1200" i="1" dirty="0">
                <a:solidFill>
                  <a:schemeClr val="bg1"/>
                </a:solidFill>
                <a:latin typeface="Arial" panose="020B0604020202020204" pitchFamily="34" charset="0"/>
                <a:cs typeface="Arial" panose="020B0604020202020204" pitchFamily="34" charset="0"/>
              </a:rPr>
              <a:t>	journal of nursing practice. 6</a:t>
            </a:r>
            <a:r>
              <a:rPr lang="en-GB" sz="1200" dirty="0">
                <a:solidFill>
                  <a:schemeClr val="bg1"/>
                </a:solidFill>
                <a:latin typeface="Arial" panose="020B0604020202020204" pitchFamily="34" charset="0"/>
                <a:cs typeface="Arial" panose="020B0604020202020204" pitchFamily="34" charset="0"/>
              </a:rPr>
              <a:t>(4). p. 183-191.</a:t>
            </a:r>
          </a:p>
          <a:p>
            <a:pPr marL="0" indent="0" fontAlgn="base">
              <a:buNone/>
            </a:pPr>
            <a:r>
              <a:rPr lang="en-GB" sz="1200" dirty="0" err="1">
                <a:solidFill>
                  <a:schemeClr val="bg1"/>
                </a:solidFill>
                <a:latin typeface="Arial" panose="020B0604020202020204" pitchFamily="34" charset="0"/>
                <a:cs typeface="Arial" panose="020B0604020202020204" pitchFamily="34" charset="0"/>
              </a:rPr>
              <a:t>Mittelman</a:t>
            </a:r>
            <a:r>
              <a:rPr lang="en-GB" sz="1200" dirty="0">
                <a:solidFill>
                  <a:schemeClr val="bg1"/>
                </a:solidFill>
                <a:latin typeface="Arial" panose="020B0604020202020204" pitchFamily="34" charset="0"/>
                <a:cs typeface="Arial" panose="020B0604020202020204" pitchFamily="34" charset="0"/>
              </a:rPr>
              <a:t>, M.S., Haley, W.E., Clay, O.J. &amp; Roth, D.L. (2006). Improving caregiver well-being delays nursing home placement of patients with Alzheimer disease. </a:t>
            </a:r>
          </a:p>
          <a:p>
            <a:pPr marL="0" indent="0" fontAlgn="base">
              <a:buNone/>
            </a:pPr>
            <a:r>
              <a:rPr lang="en-GB" sz="1200" i="1" dirty="0">
                <a:solidFill>
                  <a:schemeClr val="bg1"/>
                </a:solidFill>
                <a:latin typeface="Arial" panose="020B0604020202020204" pitchFamily="34" charset="0"/>
                <a:cs typeface="Arial" panose="020B0604020202020204" pitchFamily="34" charset="0"/>
              </a:rPr>
              <a:t>	Neurology. 67</a:t>
            </a:r>
            <a:r>
              <a:rPr lang="en-GB" sz="1200" dirty="0">
                <a:solidFill>
                  <a:schemeClr val="bg1"/>
                </a:solidFill>
                <a:latin typeface="Arial" panose="020B0604020202020204" pitchFamily="34" charset="0"/>
                <a:cs typeface="Arial" panose="020B0604020202020204" pitchFamily="34" charset="0"/>
              </a:rPr>
              <a:t>(9). p. 1592-1592.</a:t>
            </a:r>
          </a:p>
          <a:p>
            <a:pPr marL="0" indent="0" fontAlgn="base">
              <a:buNone/>
            </a:pPr>
            <a:r>
              <a:rPr lang="en-GB" sz="1200" dirty="0" err="1">
                <a:solidFill>
                  <a:schemeClr val="bg1"/>
                </a:solidFill>
                <a:latin typeface="Arial" panose="020B0604020202020204" pitchFamily="34" charset="0"/>
                <a:cs typeface="Arial" panose="020B0604020202020204" pitchFamily="34" charset="0"/>
              </a:rPr>
              <a:t>Motenko</a:t>
            </a:r>
            <a:r>
              <a:rPr lang="en-GB" sz="1200" dirty="0">
                <a:solidFill>
                  <a:schemeClr val="bg1"/>
                </a:solidFill>
                <a:latin typeface="Arial" panose="020B0604020202020204" pitchFamily="34" charset="0"/>
                <a:cs typeface="Arial" panose="020B0604020202020204" pitchFamily="34" charset="0"/>
              </a:rPr>
              <a:t>, A.K. (1989). The Frustrations, Gratifications, and Well-Being of Dementia Caregivers. </a:t>
            </a:r>
            <a:r>
              <a:rPr lang="en-GB" sz="1200" i="1" dirty="0">
                <a:solidFill>
                  <a:schemeClr val="bg1"/>
                </a:solidFill>
                <a:latin typeface="Arial" panose="020B0604020202020204" pitchFamily="34" charset="0"/>
                <a:cs typeface="Arial" panose="020B0604020202020204" pitchFamily="34" charset="0"/>
              </a:rPr>
              <a:t>The Gerontologist. 29</a:t>
            </a:r>
            <a:r>
              <a:rPr lang="en-GB" sz="1200" dirty="0">
                <a:solidFill>
                  <a:schemeClr val="bg1"/>
                </a:solidFill>
                <a:latin typeface="Arial" panose="020B0604020202020204" pitchFamily="34" charset="0"/>
                <a:cs typeface="Arial" panose="020B0604020202020204" pitchFamily="34" charset="0"/>
              </a:rPr>
              <a:t>(2). p. 166-172  </a:t>
            </a:r>
          </a:p>
          <a:p>
            <a:pPr marL="0" indent="0" fontAlgn="base">
              <a:buNone/>
            </a:pPr>
            <a:r>
              <a:rPr lang="en-GB" sz="1200" dirty="0">
                <a:solidFill>
                  <a:schemeClr val="bg1"/>
                </a:solidFill>
                <a:latin typeface="Arial" panose="020B0604020202020204" pitchFamily="34" charset="0"/>
                <a:cs typeface="Arial" panose="020B0604020202020204" pitchFamily="34" charset="0"/>
              </a:rPr>
              <a:t>Schulz, R., Belle, S.H., </a:t>
            </a:r>
            <a:r>
              <a:rPr lang="en-GB" sz="1200" dirty="0" err="1">
                <a:solidFill>
                  <a:schemeClr val="bg1"/>
                </a:solidFill>
                <a:latin typeface="Arial" panose="020B0604020202020204" pitchFamily="34" charset="0"/>
                <a:cs typeface="Arial" panose="020B0604020202020204" pitchFamily="34" charset="0"/>
              </a:rPr>
              <a:t>Czaja</a:t>
            </a:r>
            <a:r>
              <a:rPr lang="en-GB" sz="1200" dirty="0">
                <a:solidFill>
                  <a:schemeClr val="bg1"/>
                </a:solidFill>
                <a:latin typeface="Arial" panose="020B0604020202020204" pitchFamily="34" charset="0"/>
                <a:cs typeface="Arial" panose="020B0604020202020204" pitchFamily="34" charset="0"/>
              </a:rPr>
              <a:t>, S.J., McGinnis, K.A., Steven, A. &amp; Zhang, S. (2004). Long-term Care Placement of Dementia Patients and Caregiver Health and </a:t>
            </a:r>
          </a:p>
          <a:p>
            <a:pPr marL="0" indent="0" fontAlgn="base">
              <a:buNone/>
            </a:pPr>
            <a:r>
              <a:rPr lang="en-GB" sz="1200" dirty="0">
                <a:solidFill>
                  <a:schemeClr val="bg1"/>
                </a:solidFill>
                <a:latin typeface="Arial" panose="020B0604020202020204" pitchFamily="34" charset="0"/>
                <a:cs typeface="Arial" panose="020B0604020202020204" pitchFamily="34" charset="0"/>
              </a:rPr>
              <a:t>	Well-being. </a:t>
            </a:r>
            <a:r>
              <a:rPr lang="en-GB" sz="1200" i="1" dirty="0" err="1">
                <a:solidFill>
                  <a:schemeClr val="bg1"/>
                </a:solidFill>
                <a:latin typeface="Arial" panose="020B0604020202020204" pitchFamily="34" charset="0"/>
                <a:cs typeface="Arial" panose="020B0604020202020204" pitchFamily="34" charset="0"/>
              </a:rPr>
              <a:t>Jama</a:t>
            </a:r>
            <a:r>
              <a:rPr lang="en-GB" sz="1200" i="1" dirty="0">
                <a:solidFill>
                  <a:schemeClr val="bg1"/>
                </a:solidFill>
                <a:latin typeface="Arial" panose="020B0604020202020204" pitchFamily="34" charset="0"/>
                <a:cs typeface="Arial" panose="020B0604020202020204" pitchFamily="34" charset="0"/>
              </a:rPr>
              <a:t>. 292</a:t>
            </a:r>
            <a:r>
              <a:rPr lang="en-GB" sz="1200" dirty="0">
                <a:solidFill>
                  <a:schemeClr val="bg1"/>
                </a:solidFill>
                <a:latin typeface="Arial" panose="020B0604020202020204" pitchFamily="34" charset="0"/>
                <a:cs typeface="Arial" panose="020B0604020202020204" pitchFamily="34" charset="0"/>
              </a:rPr>
              <a:t>(8). p. 961-967.</a:t>
            </a:r>
          </a:p>
          <a:p>
            <a:pPr marL="0" indent="0" fontAlgn="base">
              <a:buNone/>
            </a:pPr>
            <a:r>
              <a:rPr lang="en-GB" sz="1200" dirty="0">
                <a:solidFill>
                  <a:schemeClr val="bg1"/>
                </a:solidFill>
                <a:latin typeface="Arial" panose="020B0604020202020204" pitchFamily="34" charset="0"/>
                <a:cs typeface="Arial" panose="020B0604020202020204" pitchFamily="34" charset="0"/>
              </a:rPr>
              <a:t>Ng, G.T. (2009). Support for family caregivers: what do service providers say about accessibility, availability and affordability of services?. </a:t>
            </a:r>
            <a:r>
              <a:rPr lang="en-GB" sz="1200" i="1" dirty="0">
                <a:solidFill>
                  <a:schemeClr val="bg1"/>
                </a:solidFill>
                <a:latin typeface="Arial" panose="020B0604020202020204" pitchFamily="34" charset="0"/>
                <a:cs typeface="Arial" panose="020B0604020202020204" pitchFamily="34" charset="0"/>
              </a:rPr>
              <a:t>Health &amp; social care in </a:t>
            </a:r>
          </a:p>
          <a:p>
            <a:pPr marL="0" indent="0" fontAlgn="base">
              <a:buNone/>
            </a:pPr>
            <a:r>
              <a:rPr lang="en-GB" sz="1200" i="1" dirty="0">
                <a:solidFill>
                  <a:schemeClr val="bg1"/>
                </a:solidFill>
                <a:latin typeface="Arial" panose="020B0604020202020204" pitchFamily="34" charset="0"/>
                <a:cs typeface="Arial" panose="020B0604020202020204" pitchFamily="34" charset="0"/>
              </a:rPr>
              <a:t>	the community. 17</a:t>
            </a:r>
            <a:r>
              <a:rPr lang="en-GB" sz="1200" dirty="0">
                <a:solidFill>
                  <a:schemeClr val="bg1"/>
                </a:solidFill>
                <a:latin typeface="Arial" panose="020B0604020202020204" pitchFamily="34" charset="0"/>
                <a:cs typeface="Arial" panose="020B0604020202020204" pitchFamily="34" charset="0"/>
              </a:rPr>
              <a:t>(6). p. 590-598.</a:t>
            </a:r>
          </a:p>
          <a:p>
            <a:pPr marL="0" indent="0" fontAlgn="base">
              <a:buNone/>
            </a:pPr>
            <a:r>
              <a:rPr lang="en-GB" sz="1200" dirty="0" err="1">
                <a:solidFill>
                  <a:schemeClr val="bg1"/>
                </a:solidFill>
                <a:latin typeface="Arial" panose="020B0604020202020204" pitchFamily="34" charset="0"/>
                <a:cs typeface="Arial" panose="020B0604020202020204" pitchFamily="34" charset="0"/>
              </a:rPr>
              <a:t>Pinquart</a:t>
            </a:r>
            <a:r>
              <a:rPr lang="en-GB" sz="1200" dirty="0">
                <a:solidFill>
                  <a:schemeClr val="bg1"/>
                </a:solidFill>
                <a:latin typeface="Arial" panose="020B0604020202020204" pitchFamily="34" charset="0"/>
                <a:cs typeface="Arial" panose="020B0604020202020204" pitchFamily="34" charset="0"/>
              </a:rPr>
              <a:t>, M. &amp; </a:t>
            </a:r>
            <a:r>
              <a:rPr lang="en-GB" sz="1200" dirty="0" err="1">
                <a:solidFill>
                  <a:schemeClr val="bg1"/>
                </a:solidFill>
                <a:latin typeface="Arial" panose="020B0604020202020204" pitchFamily="34" charset="0"/>
                <a:cs typeface="Arial" panose="020B0604020202020204" pitchFamily="34" charset="0"/>
              </a:rPr>
              <a:t>Sörensen</a:t>
            </a:r>
            <a:r>
              <a:rPr lang="en-GB" sz="1200" dirty="0">
                <a:solidFill>
                  <a:schemeClr val="bg1"/>
                </a:solidFill>
                <a:latin typeface="Arial" panose="020B0604020202020204" pitchFamily="34" charset="0"/>
                <a:cs typeface="Arial" panose="020B0604020202020204" pitchFamily="34" charset="0"/>
              </a:rPr>
              <a:t>, S. (2006). Helping caregivers of persons with dementia: which interventions work and how large are their effects?. </a:t>
            </a:r>
            <a:r>
              <a:rPr lang="en-GB" sz="1200" i="1" dirty="0">
                <a:solidFill>
                  <a:schemeClr val="bg1"/>
                </a:solidFill>
                <a:latin typeface="Arial" panose="020B0604020202020204" pitchFamily="34" charset="0"/>
                <a:cs typeface="Arial" panose="020B0604020202020204" pitchFamily="34" charset="0"/>
              </a:rPr>
              <a:t>International </a:t>
            </a:r>
          </a:p>
          <a:p>
            <a:pPr marL="0" indent="0" fontAlgn="base">
              <a:buNone/>
            </a:pPr>
            <a:r>
              <a:rPr lang="en-GB" sz="1200" i="1" dirty="0">
                <a:solidFill>
                  <a:schemeClr val="bg1"/>
                </a:solidFill>
                <a:latin typeface="Arial" panose="020B0604020202020204" pitchFamily="34" charset="0"/>
                <a:cs typeface="Arial" panose="020B0604020202020204" pitchFamily="34" charset="0"/>
              </a:rPr>
              <a:t>	</a:t>
            </a:r>
            <a:r>
              <a:rPr lang="en-GB" sz="1200" i="1" dirty="0" err="1">
                <a:solidFill>
                  <a:schemeClr val="bg1"/>
                </a:solidFill>
                <a:latin typeface="Arial" panose="020B0604020202020204" pitchFamily="34" charset="0"/>
                <a:cs typeface="Arial" panose="020B0604020202020204" pitchFamily="34" charset="0"/>
              </a:rPr>
              <a:t>psychogeriatrics</a:t>
            </a:r>
            <a:r>
              <a:rPr lang="en-GB" sz="1200" i="1" dirty="0">
                <a:solidFill>
                  <a:schemeClr val="bg1"/>
                </a:solidFill>
                <a:latin typeface="Arial" panose="020B0604020202020204" pitchFamily="34" charset="0"/>
                <a:cs typeface="Arial" panose="020B0604020202020204" pitchFamily="34" charset="0"/>
              </a:rPr>
              <a:t>. 18</a:t>
            </a:r>
            <a:r>
              <a:rPr lang="en-GB" sz="1200" dirty="0">
                <a:solidFill>
                  <a:schemeClr val="bg1"/>
                </a:solidFill>
                <a:latin typeface="Arial" panose="020B0604020202020204" pitchFamily="34" charset="0"/>
                <a:cs typeface="Arial" panose="020B0604020202020204" pitchFamily="34" charset="0"/>
              </a:rPr>
              <a:t>(4). p. 577-595. </a:t>
            </a:r>
          </a:p>
          <a:p>
            <a:pPr marL="0" indent="0" fontAlgn="base">
              <a:buNone/>
            </a:pPr>
            <a:r>
              <a:rPr lang="en-GB" sz="1200" dirty="0">
                <a:solidFill>
                  <a:schemeClr val="bg1"/>
                </a:solidFill>
                <a:latin typeface="Arial" panose="020B0604020202020204" pitchFamily="34" charset="0"/>
                <a:cs typeface="Arial" panose="020B0604020202020204" pitchFamily="34" charset="0"/>
              </a:rPr>
              <a:t>Schulz, R., Mendelsohn, A.B., Haley, W.E., Mahoney, D., Allen, R.S., Zhang, S., Thompson, L. &amp; Belle, S.H. (2003). End-of-life care and the Effects of </a:t>
            </a:r>
          </a:p>
          <a:p>
            <a:pPr marL="0" indent="0" fontAlgn="base">
              <a:buNone/>
            </a:pPr>
            <a:r>
              <a:rPr lang="en-GB" sz="1200" dirty="0">
                <a:solidFill>
                  <a:schemeClr val="bg1"/>
                </a:solidFill>
                <a:latin typeface="Arial" panose="020B0604020202020204" pitchFamily="34" charset="0"/>
                <a:cs typeface="Arial" panose="020B0604020202020204" pitchFamily="34" charset="0"/>
              </a:rPr>
              <a:t>	Bereavements on Family Caregivers of Persons with Dementia. </a:t>
            </a:r>
            <a:r>
              <a:rPr lang="en-GB" sz="1200" i="1" dirty="0">
                <a:solidFill>
                  <a:schemeClr val="bg1"/>
                </a:solidFill>
                <a:latin typeface="Arial" panose="020B0604020202020204" pitchFamily="34" charset="0"/>
                <a:cs typeface="Arial" panose="020B0604020202020204" pitchFamily="34" charset="0"/>
              </a:rPr>
              <a:t>New England Journal of Medicine. 349</a:t>
            </a:r>
            <a:r>
              <a:rPr lang="en-GB" sz="1200" dirty="0">
                <a:solidFill>
                  <a:schemeClr val="bg1"/>
                </a:solidFill>
                <a:latin typeface="Arial" panose="020B0604020202020204" pitchFamily="34" charset="0"/>
                <a:cs typeface="Arial" panose="020B0604020202020204" pitchFamily="34" charset="0"/>
              </a:rPr>
              <a:t>(20). p. 1936-1942.</a:t>
            </a:r>
          </a:p>
          <a:p>
            <a:pPr marL="0" indent="0" fontAlgn="base">
              <a:buNone/>
            </a:pPr>
            <a:r>
              <a:rPr lang="en-US" sz="1200" dirty="0">
                <a:solidFill>
                  <a:schemeClr val="bg1"/>
                </a:solidFill>
                <a:latin typeface="Arial" panose="020B0604020202020204" pitchFamily="34" charset="0"/>
                <a:cs typeface="Arial" panose="020B0604020202020204" pitchFamily="34" charset="0"/>
              </a:rPr>
              <a:t>Pratt, C., </a:t>
            </a:r>
            <a:r>
              <a:rPr lang="en-US" sz="1200" dirty="0" err="1">
                <a:solidFill>
                  <a:schemeClr val="bg1"/>
                </a:solidFill>
                <a:latin typeface="Arial" panose="020B0604020202020204" pitchFamily="34" charset="0"/>
                <a:cs typeface="Arial" panose="020B0604020202020204" pitchFamily="34" charset="0"/>
              </a:rPr>
              <a:t>Schmall</a:t>
            </a:r>
            <a:r>
              <a:rPr lang="en-US" sz="1200" dirty="0">
                <a:solidFill>
                  <a:schemeClr val="bg1"/>
                </a:solidFill>
                <a:latin typeface="Arial" panose="020B0604020202020204" pitchFamily="34" charset="0"/>
                <a:cs typeface="Arial" panose="020B0604020202020204" pitchFamily="34" charset="0"/>
              </a:rPr>
              <a:t>, V. &amp; Wright, S. (1987). Ethical concerns of family caregivers to dementia patients. </a:t>
            </a:r>
            <a:r>
              <a:rPr lang="en-US" sz="1200" i="1" dirty="0">
                <a:solidFill>
                  <a:schemeClr val="bg1"/>
                </a:solidFill>
                <a:latin typeface="Arial" panose="020B0604020202020204" pitchFamily="34" charset="0"/>
                <a:cs typeface="Arial" panose="020B0604020202020204" pitchFamily="34" charset="0"/>
              </a:rPr>
              <a:t>The Gerontologist. 27</a:t>
            </a:r>
            <a:r>
              <a:rPr lang="en-US" sz="1200" dirty="0">
                <a:solidFill>
                  <a:schemeClr val="bg1"/>
                </a:solidFill>
                <a:latin typeface="Arial" panose="020B0604020202020204" pitchFamily="34" charset="0"/>
                <a:cs typeface="Arial" panose="020B0604020202020204" pitchFamily="34" charset="0"/>
              </a:rPr>
              <a:t>(5). p. 632-638</a:t>
            </a:r>
          </a:p>
          <a:p>
            <a:pPr marL="0" indent="0">
              <a:buNone/>
            </a:pPr>
            <a:r>
              <a:rPr lang="en-US" sz="1200" dirty="0">
                <a:solidFill>
                  <a:schemeClr val="bg1"/>
                </a:solidFill>
                <a:latin typeface="Arial" panose="020B0604020202020204" pitchFamily="34" charset="0"/>
                <a:cs typeface="Arial" panose="020B0604020202020204" pitchFamily="34" charset="0"/>
              </a:rPr>
              <a:t>Elliott, B.A., </a:t>
            </a:r>
            <a:r>
              <a:rPr lang="en-US" sz="1200" dirty="0" err="1">
                <a:solidFill>
                  <a:schemeClr val="bg1"/>
                </a:solidFill>
                <a:latin typeface="Arial" panose="020B0604020202020204" pitchFamily="34" charset="0"/>
                <a:cs typeface="Arial" panose="020B0604020202020204" pitchFamily="34" charset="0"/>
              </a:rPr>
              <a:t>Gessert</a:t>
            </a:r>
            <a:r>
              <a:rPr lang="en-US" sz="1200" dirty="0">
                <a:solidFill>
                  <a:schemeClr val="bg1"/>
                </a:solidFill>
                <a:latin typeface="Arial" panose="020B0604020202020204" pitchFamily="34" charset="0"/>
                <a:cs typeface="Arial" panose="020B0604020202020204" pitchFamily="34" charset="0"/>
              </a:rPr>
              <a:t>, C.E. &amp;</a:t>
            </a:r>
            <a:r>
              <a:rPr lang="en-US" sz="1200" dirty="0" err="1">
                <a:solidFill>
                  <a:schemeClr val="bg1"/>
                </a:solidFill>
                <a:latin typeface="Arial" panose="020B0604020202020204" pitchFamily="34" charset="0"/>
                <a:cs typeface="Arial" panose="020B0604020202020204" pitchFamily="34" charset="0"/>
              </a:rPr>
              <a:t>Peden</a:t>
            </a:r>
            <a:r>
              <a:rPr lang="en-US" sz="1200" dirty="0">
                <a:solidFill>
                  <a:schemeClr val="bg1"/>
                </a:solidFill>
                <a:latin typeface="Arial" panose="020B0604020202020204" pitchFamily="34" charset="0"/>
                <a:cs typeface="Arial" panose="020B0604020202020204" pitchFamily="34" charset="0"/>
              </a:rPr>
              <a:t>-McAlpine, C. (2009). Family decision-making in advanced dementia: narrative and ethics. </a:t>
            </a:r>
            <a:r>
              <a:rPr lang="en-US" sz="1200" i="1" dirty="0" err="1">
                <a:solidFill>
                  <a:schemeClr val="bg1"/>
                </a:solidFill>
                <a:latin typeface="Arial" panose="020B0604020202020204" pitchFamily="34" charset="0"/>
                <a:cs typeface="Arial" panose="020B0604020202020204" pitchFamily="34" charset="0"/>
              </a:rPr>
              <a:t>Scandavian</a:t>
            </a:r>
            <a:r>
              <a:rPr lang="en-US" sz="1200" i="1" dirty="0">
                <a:solidFill>
                  <a:schemeClr val="bg1"/>
                </a:solidFill>
                <a:latin typeface="Arial" panose="020B0604020202020204" pitchFamily="34" charset="0"/>
                <a:cs typeface="Arial" panose="020B0604020202020204" pitchFamily="34" charset="0"/>
              </a:rPr>
              <a:t> Journal of Caring </a:t>
            </a:r>
          </a:p>
          <a:p>
            <a:pPr marL="0" indent="0">
              <a:buNone/>
            </a:pPr>
            <a:r>
              <a:rPr lang="en-US" sz="1200" i="1" dirty="0">
                <a:solidFill>
                  <a:schemeClr val="bg1"/>
                </a:solidFill>
                <a:latin typeface="Arial" panose="020B0604020202020204" pitchFamily="34" charset="0"/>
                <a:cs typeface="Arial" panose="020B0604020202020204" pitchFamily="34" charset="0"/>
              </a:rPr>
              <a:t>	Sciences. 23</a:t>
            </a:r>
            <a:r>
              <a:rPr lang="en-US" sz="1200" dirty="0">
                <a:solidFill>
                  <a:schemeClr val="bg1"/>
                </a:solidFill>
                <a:latin typeface="Arial" panose="020B0604020202020204" pitchFamily="34" charset="0"/>
                <a:cs typeface="Arial" panose="020B0604020202020204" pitchFamily="34" charset="0"/>
              </a:rPr>
              <a:t>(2). p. 251-258.</a:t>
            </a:r>
          </a:p>
          <a:p>
            <a:pPr marL="0" indent="0" fontAlgn="base">
              <a:buNone/>
            </a:pPr>
            <a:endParaRPr lang="en-GB" sz="1200" dirty="0">
              <a:solidFill>
                <a:schemeClr val="bg1"/>
              </a:solidFill>
              <a:latin typeface="Arial" panose="020B0604020202020204" pitchFamily="34" charset="0"/>
              <a:cs typeface="Arial" panose="020B0604020202020204" pitchFamily="34" charset="0"/>
            </a:endParaRPr>
          </a:p>
          <a:p>
            <a:pPr marL="0" indent="0" fontAlgn="base">
              <a:buNone/>
            </a:pPr>
            <a:endParaRPr lang="en-GB" sz="1200" dirty="0">
              <a:solidFill>
                <a:schemeClr val="bg1"/>
              </a:solidFill>
              <a:latin typeface="Arial" panose="020B0604020202020204" pitchFamily="34" charset="0"/>
              <a:cs typeface="Arial" panose="020B0604020202020204" pitchFamily="34" charset="0"/>
            </a:endParaRPr>
          </a:p>
          <a:p>
            <a:pPr fontAlgn="base"/>
            <a:endParaRPr lang="en-GB" dirty="0"/>
          </a:p>
          <a:p>
            <a:pPr marL="0" indent="0">
              <a:buNone/>
            </a:pPr>
            <a:endParaRPr lang="en-US" sz="2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180987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500"/>
                                        <p:tgtEl>
                                          <p:spTgt spid="3">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Effect transition="in" filter="fade">
                                      <p:cBhvr>
                                        <p:cTn id="67" dur="500"/>
                                        <p:tgtEl>
                                          <p:spTgt spid="3">
                                            <p:txEl>
                                              <p:pRg st="12" end="1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3">
                                            <p:txEl>
                                              <p:pRg st="13" end="13"/>
                                            </p:txEl>
                                          </p:spTgt>
                                        </p:tgtEl>
                                        <p:attrNameLst>
                                          <p:attrName>style.visibility</p:attrName>
                                        </p:attrNameLst>
                                      </p:cBhvr>
                                      <p:to>
                                        <p:strVal val="visible"/>
                                      </p:to>
                                    </p:set>
                                    <p:animEffect transition="in" filter="fade">
                                      <p:cBhvr>
                                        <p:cTn id="72" dur="500"/>
                                        <p:tgtEl>
                                          <p:spTgt spid="3">
                                            <p:txEl>
                                              <p:pRg st="13" end="1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3">
                                            <p:txEl>
                                              <p:pRg st="14" end="14"/>
                                            </p:txEl>
                                          </p:spTgt>
                                        </p:tgtEl>
                                        <p:attrNameLst>
                                          <p:attrName>style.visibility</p:attrName>
                                        </p:attrNameLst>
                                      </p:cBhvr>
                                      <p:to>
                                        <p:strVal val="visible"/>
                                      </p:to>
                                    </p:set>
                                    <p:animEffect transition="in" filter="fade">
                                      <p:cBhvr>
                                        <p:cTn id="77" dur="500"/>
                                        <p:tgtEl>
                                          <p:spTgt spid="3">
                                            <p:txEl>
                                              <p:pRg st="14" end="14"/>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3">
                                            <p:txEl>
                                              <p:pRg st="15" end="15"/>
                                            </p:txEl>
                                          </p:spTgt>
                                        </p:tgtEl>
                                        <p:attrNameLst>
                                          <p:attrName>style.visibility</p:attrName>
                                        </p:attrNameLst>
                                      </p:cBhvr>
                                      <p:to>
                                        <p:strVal val="visible"/>
                                      </p:to>
                                    </p:set>
                                    <p:animEffect transition="in" filter="fade">
                                      <p:cBhvr>
                                        <p:cTn id="82" dur="5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ounded Rectangle 10"/>
          <p:cNvSpPr/>
          <p:nvPr/>
        </p:nvSpPr>
        <p:spPr>
          <a:xfrm>
            <a:off x="0" y="-4315"/>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87C1AE6E-D617-49C9-981A-1E175DBA8016}"/>
              </a:ext>
            </a:extLst>
          </p:cNvPr>
          <p:cNvSpPr/>
          <p:nvPr/>
        </p:nvSpPr>
        <p:spPr>
          <a:xfrm>
            <a:off x="3829500" y="330528"/>
            <a:ext cx="4479985" cy="100163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277240D0-31EE-431A-B927-8CDB36585251}"/>
              </a:ext>
            </a:extLst>
          </p:cNvPr>
          <p:cNvSpPr txBox="1"/>
          <p:nvPr/>
        </p:nvSpPr>
        <p:spPr>
          <a:xfrm>
            <a:off x="3863195" y="569733"/>
            <a:ext cx="4479984" cy="5232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References</a:t>
            </a:r>
          </a:p>
        </p:txBody>
      </p:sp>
      <p:sp>
        <p:nvSpPr>
          <p:cNvPr id="13" name="Rectangle 12">
            <a:extLst>
              <a:ext uri="{FF2B5EF4-FFF2-40B4-BE49-F238E27FC236}">
                <a16:creationId xmlns:a16="http://schemas.microsoft.com/office/drawing/2014/main" id="{12E0569A-60C1-4D31-8A21-12A741B596F8}"/>
              </a:ext>
            </a:extLst>
          </p:cNvPr>
          <p:cNvSpPr/>
          <p:nvPr/>
        </p:nvSpPr>
        <p:spPr>
          <a:xfrm>
            <a:off x="5911968" y="6011918"/>
            <a:ext cx="382437" cy="8729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30C7B09F-0765-4989-A7C3-B014A274E28C}"/>
              </a:ext>
            </a:extLst>
          </p:cNvPr>
          <p:cNvSpPr/>
          <p:nvPr/>
        </p:nvSpPr>
        <p:spPr>
          <a:xfrm>
            <a:off x="266700" y="1667001"/>
            <a:ext cx="11925300" cy="4733800"/>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FDFE3A-015F-4BDF-B08E-111921843D33}"/>
              </a:ext>
            </a:extLst>
          </p:cNvPr>
          <p:cNvSpPr>
            <a:spLocks noGrp="1"/>
          </p:cNvSpPr>
          <p:nvPr>
            <p:ph idx="1"/>
          </p:nvPr>
        </p:nvSpPr>
        <p:spPr>
          <a:xfrm>
            <a:off x="675680" y="1787866"/>
            <a:ext cx="11170064" cy="5065820"/>
          </a:xfrm>
        </p:spPr>
        <p:txBody>
          <a:bodyPr vert="horz" lIns="91440" tIns="45720" rIns="91440" bIns="45720" rtlCol="0" anchor="t">
            <a:noAutofit/>
          </a:bodyPr>
          <a:lstStyle/>
          <a:p>
            <a:pPr marL="0" indent="0">
              <a:buNone/>
            </a:pPr>
            <a:r>
              <a:rPr lang="en-GB" sz="800" dirty="0" err="1">
                <a:solidFill>
                  <a:schemeClr val="bg1"/>
                </a:solidFill>
                <a:latin typeface="Arial" panose="020B0604020202020204" pitchFamily="34" charset="0"/>
                <a:cs typeface="Arial" panose="020B0604020202020204" pitchFamily="34" charset="0"/>
              </a:rPr>
              <a:t>Alzheimers</a:t>
            </a:r>
            <a:r>
              <a:rPr lang="en-GB" sz="800" dirty="0">
                <a:solidFill>
                  <a:schemeClr val="bg1"/>
                </a:solidFill>
                <a:latin typeface="Arial" panose="020B0604020202020204" pitchFamily="34" charset="0"/>
                <a:cs typeface="Arial" panose="020B0604020202020204" pitchFamily="34" charset="0"/>
              </a:rPr>
              <a:t> Research UK. (2015). Dementia in the Family: The impact on carers. </a:t>
            </a:r>
          </a:p>
          <a:p>
            <a:pPr marL="0" indent="0">
              <a:buNone/>
            </a:pPr>
            <a:r>
              <a:rPr lang="en-GB" sz="800" dirty="0">
                <a:solidFill>
                  <a:schemeClr val="bg1"/>
                </a:solidFill>
                <a:latin typeface="Arial" panose="020B0604020202020204" pitchFamily="34" charset="0"/>
                <a:cs typeface="Arial" panose="020B0604020202020204" pitchFamily="34" charset="0"/>
              </a:rPr>
              <a:t>	Retrieved from </a:t>
            </a:r>
            <a:r>
              <a:rPr lang="en-GB" sz="800" dirty="0">
                <a:hlinkClick r:id="rId2"/>
              </a:rPr>
              <a:t>https://www.alzheimersresearchuk.org/wp-content/uploads/2015/12/Dementia-in-the-Family-The-impact-on-carers.pdf</a:t>
            </a:r>
            <a:endParaRPr lang="en-GB" sz="800" dirty="0">
              <a:solidFill>
                <a:schemeClr val="bg1"/>
              </a:solidFill>
              <a:latin typeface="Arial"/>
              <a:cs typeface="Arial"/>
            </a:endParaRPr>
          </a:p>
          <a:p>
            <a:pPr marL="0" indent="0">
              <a:buNone/>
            </a:pPr>
            <a:r>
              <a:rPr lang="en-GB" sz="800" dirty="0">
                <a:solidFill>
                  <a:schemeClr val="bg1"/>
                </a:solidFill>
                <a:latin typeface="Arial"/>
                <a:cs typeface="Arial"/>
              </a:rPr>
              <a:t>Alzheimer’s Association. (</a:t>
            </a:r>
            <a:r>
              <a:rPr lang="en-GB" sz="800" dirty="0" err="1">
                <a:solidFill>
                  <a:schemeClr val="bg1"/>
                </a:solidFill>
                <a:latin typeface="Arial"/>
                <a:cs typeface="Arial"/>
              </a:rPr>
              <a:t>n.d.</a:t>
            </a:r>
            <a:r>
              <a:rPr lang="en-GB" sz="800" dirty="0">
                <a:solidFill>
                  <a:schemeClr val="bg1"/>
                </a:solidFill>
                <a:latin typeface="Arial"/>
                <a:cs typeface="Arial"/>
              </a:rPr>
              <a:t>). </a:t>
            </a:r>
            <a:r>
              <a:rPr lang="en-GB" sz="800" i="1" dirty="0">
                <a:solidFill>
                  <a:schemeClr val="bg1"/>
                </a:solidFill>
                <a:latin typeface="Arial"/>
                <a:cs typeface="Arial"/>
              </a:rPr>
              <a:t>What is Dementia?. </a:t>
            </a:r>
          </a:p>
          <a:p>
            <a:pPr marL="0" indent="0">
              <a:buNone/>
            </a:pPr>
            <a:r>
              <a:rPr lang="en-GB" sz="800" i="1" dirty="0">
                <a:solidFill>
                  <a:schemeClr val="bg1"/>
                </a:solidFill>
                <a:latin typeface="Arial"/>
                <a:cs typeface="Arial"/>
              </a:rPr>
              <a:t>	</a:t>
            </a:r>
            <a:r>
              <a:rPr lang="en-GB" sz="800" dirty="0">
                <a:solidFill>
                  <a:schemeClr val="bg1"/>
                </a:solidFill>
                <a:latin typeface="Arial"/>
                <a:cs typeface="Arial"/>
              </a:rPr>
              <a:t>Retrieved fr</a:t>
            </a:r>
            <a:r>
              <a:rPr lang="en-GB" sz="800" dirty="0">
                <a:solidFill>
                  <a:schemeClr val="bg1"/>
                </a:solidFill>
                <a:latin typeface="Arial" panose="020B0604020202020204" pitchFamily="34" charset="0"/>
                <a:cs typeface="Arial" panose="020B0604020202020204" pitchFamily="34" charset="0"/>
              </a:rPr>
              <a:t>om </a:t>
            </a:r>
            <a:r>
              <a:rPr lang="en-GB" sz="800" dirty="0">
                <a:hlinkClick r:id="rId3"/>
              </a:rPr>
              <a:t>https://www.alz.org/alzheimers-dementia/what-is-dementia</a:t>
            </a:r>
            <a:endParaRPr lang="en-GB" sz="800" dirty="0"/>
          </a:p>
          <a:p>
            <a:pPr marL="0" indent="0">
              <a:buNone/>
            </a:pPr>
            <a:r>
              <a:rPr lang="en-GB" sz="800" dirty="0">
                <a:solidFill>
                  <a:schemeClr val="bg1"/>
                </a:solidFill>
                <a:latin typeface="Arial" panose="020B0604020202020204" pitchFamily="34" charset="0"/>
                <a:cs typeface="Arial" panose="020B0604020202020204" pitchFamily="34" charset="0"/>
              </a:rPr>
              <a:t>British Association for Counselling and </a:t>
            </a:r>
            <a:r>
              <a:rPr lang="en-GB" sz="800" dirty="0" err="1">
                <a:solidFill>
                  <a:schemeClr val="bg1"/>
                </a:solidFill>
                <a:latin typeface="Arial" panose="020B0604020202020204" pitchFamily="34" charset="0"/>
                <a:cs typeface="Arial" panose="020B0604020202020204" pitchFamily="34" charset="0"/>
              </a:rPr>
              <a:t>Psycotherapy</a:t>
            </a:r>
            <a:r>
              <a:rPr lang="en-GB" sz="800" dirty="0">
                <a:solidFill>
                  <a:schemeClr val="bg1"/>
                </a:solidFill>
                <a:latin typeface="Arial" panose="020B0604020202020204" pitchFamily="34" charset="0"/>
                <a:cs typeface="Arial" panose="020B0604020202020204" pitchFamily="34" charset="0"/>
              </a:rPr>
              <a:t>. (2018). </a:t>
            </a:r>
            <a:r>
              <a:rPr lang="en-GB" sz="800" i="1" dirty="0">
                <a:solidFill>
                  <a:schemeClr val="bg1"/>
                </a:solidFill>
                <a:latin typeface="Arial" panose="020B0604020202020204" pitchFamily="34" charset="0"/>
                <a:cs typeface="Arial" panose="020B0604020202020204" pitchFamily="34" charset="0"/>
              </a:rPr>
              <a:t>BACP Ethical Framework for the Counselling Professions</a:t>
            </a:r>
            <a:r>
              <a:rPr lang="en-GB" sz="800" dirty="0">
                <a:solidFill>
                  <a:schemeClr val="bg1"/>
                </a:solidFill>
                <a:latin typeface="Arial" panose="020B0604020202020204" pitchFamily="34" charset="0"/>
                <a:cs typeface="Arial" panose="020B0604020202020204" pitchFamily="34" charset="0"/>
              </a:rPr>
              <a:t>. </a:t>
            </a:r>
          </a:p>
          <a:p>
            <a:pPr marL="0" indent="0">
              <a:buNone/>
            </a:pPr>
            <a:r>
              <a:rPr lang="en-GB" sz="800" dirty="0">
                <a:solidFill>
                  <a:schemeClr val="bg1"/>
                </a:solidFill>
                <a:latin typeface="Arial" panose="020B0604020202020204" pitchFamily="34" charset="0"/>
                <a:cs typeface="Arial" panose="020B0604020202020204" pitchFamily="34" charset="0"/>
              </a:rPr>
              <a:t>	Retrieved from </a:t>
            </a:r>
            <a:r>
              <a:rPr lang="en-GB" sz="800" dirty="0">
                <a:hlinkClick r:id="rId4"/>
              </a:rPr>
              <a:t>https://www.bacp.co.uk/events-and-resources/ethics-and-standards/ethical-framework-for-the-counselling-professions</a:t>
            </a:r>
            <a:endParaRPr lang="en-GB" sz="800" dirty="0">
              <a:latin typeface="Arial"/>
              <a:cs typeface="Arial"/>
            </a:endParaRPr>
          </a:p>
          <a:p>
            <a:pPr marL="0" indent="0">
              <a:buNone/>
            </a:pPr>
            <a:r>
              <a:rPr lang="en-US" sz="800" dirty="0">
                <a:solidFill>
                  <a:schemeClr val="bg1"/>
                </a:solidFill>
                <a:latin typeface="Arial" panose="020B0604020202020204" pitchFamily="34" charset="0"/>
                <a:cs typeface="Arial" panose="020B0604020202020204" pitchFamily="34" charset="0"/>
              </a:rPr>
              <a:t>Elliott, B.A., </a:t>
            </a:r>
            <a:r>
              <a:rPr lang="en-US" sz="800" dirty="0" err="1">
                <a:solidFill>
                  <a:schemeClr val="bg1"/>
                </a:solidFill>
                <a:latin typeface="Arial" panose="020B0604020202020204" pitchFamily="34" charset="0"/>
                <a:cs typeface="Arial" panose="020B0604020202020204" pitchFamily="34" charset="0"/>
              </a:rPr>
              <a:t>Gessert</a:t>
            </a:r>
            <a:r>
              <a:rPr lang="en-US" sz="800" dirty="0">
                <a:solidFill>
                  <a:schemeClr val="bg1"/>
                </a:solidFill>
                <a:latin typeface="Arial" panose="020B0604020202020204" pitchFamily="34" charset="0"/>
                <a:cs typeface="Arial" panose="020B0604020202020204" pitchFamily="34" charset="0"/>
              </a:rPr>
              <a:t>, C.E. &amp;</a:t>
            </a:r>
            <a:r>
              <a:rPr lang="en-US" sz="800" dirty="0" err="1">
                <a:solidFill>
                  <a:schemeClr val="bg1"/>
                </a:solidFill>
                <a:latin typeface="Arial" panose="020B0604020202020204" pitchFamily="34" charset="0"/>
                <a:cs typeface="Arial" panose="020B0604020202020204" pitchFamily="34" charset="0"/>
              </a:rPr>
              <a:t>Peden</a:t>
            </a:r>
            <a:r>
              <a:rPr lang="en-US" sz="800" dirty="0">
                <a:solidFill>
                  <a:schemeClr val="bg1"/>
                </a:solidFill>
                <a:latin typeface="Arial" panose="020B0604020202020204" pitchFamily="34" charset="0"/>
                <a:cs typeface="Arial" panose="020B0604020202020204" pitchFamily="34" charset="0"/>
              </a:rPr>
              <a:t>-McAlpine, C. (2009). Family decision-making in advanced dementia: narrative and ethics. </a:t>
            </a:r>
            <a:r>
              <a:rPr lang="en-US" sz="800" i="1" dirty="0" err="1">
                <a:solidFill>
                  <a:schemeClr val="bg1"/>
                </a:solidFill>
                <a:latin typeface="Arial" panose="020B0604020202020204" pitchFamily="34" charset="0"/>
                <a:cs typeface="Arial" panose="020B0604020202020204" pitchFamily="34" charset="0"/>
              </a:rPr>
              <a:t>Scandavian</a:t>
            </a:r>
            <a:r>
              <a:rPr lang="en-US" sz="800" i="1" dirty="0">
                <a:solidFill>
                  <a:schemeClr val="bg1"/>
                </a:solidFill>
                <a:latin typeface="Arial" panose="020B0604020202020204" pitchFamily="34" charset="0"/>
                <a:cs typeface="Arial" panose="020B0604020202020204" pitchFamily="34" charset="0"/>
              </a:rPr>
              <a:t> Journal of Caring Sciences. 23</a:t>
            </a:r>
            <a:r>
              <a:rPr lang="en-US" sz="800" dirty="0">
                <a:solidFill>
                  <a:schemeClr val="bg1"/>
                </a:solidFill>
                <a:latin typeface="Arial" panose="020B0604020202020204" pitchFamily="34" charset="0"/>
                <a:cs typeface="Arial" panose="020B0604020202020204" pitchFamily="34" charset="0"/>
              </a:rPr>
              <a:t>(2). p. 251-258</a:t>
            </a:r>
            <a:endParaRPr lang="en-GB" sz="800" dirty="0">
              <a:solidFill>
                <a:schemeClr val="bg1"/>
              </a:solidFill>
              <a:latin typeface="Arial" panose="020B0604020202020204" pitchFamily="34" charset="0"/>
              <a:cs typeface="Arial" panose="020B0604020202020204" pitchFamily="34" charset="0"/>
            </a:endParaRPr>
          </a:p>
          <a:p>
            <a:pPr marL="0" indent="0">
              <a:buNone/>
            </a:pPr>
            <a:r>
              <a:rPr lang="en-GB" sz="800" dirty="0" err="1">
                <a:solidFill>
                  <a:schemeClr val="bg1"/>
                </a:solidFill>
                <a:latin typeface="Arial" panose="020B0604020202020204" pitchFamily="34" charset="0"/>
                <a:cs typeface="Arial" panose="020B0604020202020204" pitchFamily="34" charset="0"/>
              </a:rPr>
              <a:t>Gräßel</a:t>
            </a:r>
            <a:r>
              <a:rPr lang="en-GB" sz="800" dirty="0">
                <a:solidFill>
                  <a:schemeClr val="bg1"/>
                </a:solidFill>
                <a:latin typeface="Arial" panose="020B0604020202020204" pitchFamily="34" charset="0"/>
                <a:cs typeface="Arial" panose="020B0604020202020204" pitchFamily="34" charset="0"/>
              </a:rPr>
              <a:t>, E., Trilling, A., Donath, C., &amp; </a:t>
            </a:r>
            <a:r>
              <a:rPr lang="en-GB" sz="800" dirty="0" err="1">
                <a:solidFill>
                  <a:schemeClr val="bg1"/>
                </a:solidFill>
                <a:latin typeface="Arial" panose="020B0604020202020204" pitchFamily="34" charset="0"/>
                <a:cs typeface="Arial" panose="020B0604020202020204" pitchFamily="34" charset="0"/>
              </a:rPr>
              <a:t>Luttenberger</a:t>
            </a:r>
            <a:r>
              <a:rPr lang="en-GB" sz="800" dirty="0">
                <a:solidFill>
                  <a:schemeClr val="bg1"/>
                </a:solidFill>
                <a:latin typeface="Arial" panose="020B0604020202020204" pitchFamily="34" charset="0"/>
                <a:cs typeface="Arial" panose="020B0604020202020204" pitchFamily="34" charset="0"/>
              </a:rPr>
              <a:t>, K. (2010). Support groups for dementia caregivers-Predictors for utilisation and expected quality from a </a:t>
            </a:r>
          </a:p>
          <a:p>
            <a:pPr marL="0" indent="0">
              <a:buNone/>
            </a:pPr>
            <a:r>
              <a:rPr lang="en-GB" sz="800" dirty="0">
                <a:solidFill>
                  <a:schemeClr val="bg1"/>
                </a:solidFill>
                <a:latin typeface="Arial" panose="020B0604020202020204" pitchFamily="34" charset="0"/>
                <a:cs typeface="Arial" panose="020B0604020202020204" pitchFamily="34" charset="0"/>
              </a:rPr>
              <a:t>	family caregiver’s point of view: A questionnaire PART 1. </a:t>
            </a:r>
            <a:r>
              <a:rPr lang="en-GB" sz="800" i="1" dirty="0">
                <a:solidFill>
                  <a:schemeClr val="bg1"/>
                </a:solidFill>
                <a:latin typeface="Arial" panose="020B0604020202020204" pitchFamily="34" charset="0"/>
                <a:cs typeface="Arial" panose="020B0604020202020204" pitchFamily="34" charset="0"/>
              </a:rPr>
              <a:t>BMC health services research. 10</a:t>
            </a:r>
            <a:r>
              <a:rPr lang="en-GB" sz="800" dirty="0">
                <a:solidFill>
                  <a:schemeClr val="bg1"/>
                </a:solidFill>
                <a:latin typeface="Arial" panose="020B0604020202020204" pitchFamily="34" charset="0"/>
                <a:cs typeface="Arial" panose="020B0604020202020204" pitchFamily="34" charset="0"/>
              </a:rPr>
              <a:t>(1). p. 219.</a:t>
            </a:r>
          </a:p>
          <a:p>
            <a:pPr marL="0" indent="0">
              <a:buNone/>
            </a:pPr>
            <a:r>
              <a:rPr lang="en-US" sz="800" dirty="0" err="1">
                <a:solidFill>
                  <a:schemeClr val="bg1"/>
                </a:solidFill>
                <a:latin typeface="Arial" panose="020B0604020202020204" pitchFamily="34" charset="0"/>
                <a:cs typeface="Arial" panose="020B0604020202020204" pitchFamily="34" charset="0"/>
              </a:rPr>
              <a:t>Grossfeld</a:t>
            </a:r>
            <a:r>
              <a:rPr lang="en-US" sz="800" dirty="0">
                <a:solidFill>
                  <a:schemeClr val="bg1"/>
                </a:solidFill>
                <a:latin typeface="Arial" panose="020B0604020202020204" pitchFamily="34" charset="0"/>
                <a:cs typeface="Arial" panose="020B0604020202020204" pitchFamily="34" charset="0"/>
              </a:rPr>
              <a:t>-Schmitz, M., Donath C., </a:t>
            </a:r>
            <a:r>
              <a:rPr lang="en-US" sz="800" dirty="0" err="1">
                <a:solidFill>
                  <a:schemeClr val="bg1"/>
                </a:solidFill>
                <a:latin typeface="Arial" panose="020B0604020202020204" pitchFamily="34" charset="0"/>
                <a:cs typeface="Arial" panose="020B0604020202020204" pitchFamily="34" charset="0"/>
              </a:rPr>
              <a:t>Holle</a:t>
            </a:r>
            <a:r>
              <a:rPr lang="en-US" sz="800" dirty="0">
                <a:solidFill>
                  <a:schemeClr val="bg1"/>
                </a:solidFill>
                <a:latin typeface="Arial" panose="020B0604020202020204" pitchFamily="34" charset="0"/>
                <a:cs typeface="Arial" panose="020B0604020202020204" pitchFamily="34" charset="0"/>
              </a:rPr>
              <a:t>, R., </a:t>
            </a:r>
            <a:r>
              <a:rPr lang="en-US" sz="800" dirty="0" err="1">
                <a:solidFill>
                  <a:schemeClr val="bg1"/>
                </a:solidFill>
                <a:latin typeface="Arial" panose="020B0604020202020204" pitchFamily="34" charset="0"/>
                <a:cs typeface="Arial" panose="020B0604020202020204" pitchFamily="34" charset="0"/>
              </a:rPr>
              <a:t>Lauterberg</a:t>
            </a:r>
            <a:r>
              <a:rPr lang="en-US" sz="800" dirty="0">
                <a:solidFill>
                  <a:schemeClr val="bg1"/>
                </a:solidFill>
                <a:latin typeface="Arial" panose="020B0604020202020204" pitchFamily="34" charset="0"/>
                <a:cs typeface="Arial" panose="020B0604020202020204" pitchFamily="34" charset="0"/>
              </a:rPr>
              <a:t>, J., </a:t>
            </a:r>
            <a:r>
              <a:rPr lang="en-US" sz="800" dirty="0" err="1">
                <a:solidFill>
                  <a:schemeClr val="bg1"/>
                </a:solidFill>
                <a:latin typeface="Arial" panose="020B0604020202020204" pitchFamily="34" charset="0"/>
                <a:cs typeface="Arial" panose="020B0604020202020204" pitchFamily="34" charset="0"/>
              </a:rPr>
              <a:t>Ruckdaeschel</a:t>
            </a:r>
            <a:r>
              <a:rPr lang="en-US" sz="800" dirty="0">
                <a:solidFill>
                  <a:schemeClr val="bg1"/>
                </a:solidFill>
                <a:latin typeface="Arial" panose="020B0604020202020204" pitchFamily="34" charset="0"/>
                <a:cs typeface="Arial" panose="020B0604020202020204" pitchFamily="34" charset="0"/>
              </a:rPr>
              <a:t>, S., </a:t>
            </a:r>
            <a:r>
              <a:rPr lang="en-US" sz="800" dirty="0" err="1">
                <a:solidFill>
                  <a:schemeClr val="bg1"/>
                </a:solidFill>
                <a:latin typeface="Arial" panose="020B0604020202020204" pitchFamily="34" charset="0"/>
                <a:cs typeface="Arial" panose="020B0604020202020204" pitchFamily="34" charset="0"/>
              </a:rPr>
              <a:t>Mehlig</a:t>
            </a:r>
            <a:r>
              <a:rPr lang="en-US" sz="800" dirty="0">
                <a:solidFill>
                  <a:schemeClr val="bg1"/>
                </a:solidFill>
                <a:latin typeface="Arial" panose="020B0604020202020204" pitchFamily="34" charset="0"/>
                <a:cs typeface="Arial" panose="020B0604020202020204" pitchFamily="34" charset="0"/>
              </a:rPr>
              <a:t>, H., Marx, P., </a:t>
            </a:r>
            <a:r>
              <a:rPr lang="en-US" sz="800" dirty="0" err="1">
                <a:solidFill>
                  <a:schemeClr val="bg1"/>
                </a:solidFill>
                <a:latin typeface="Arial" panose="020B0604020202020204" pitchFamily="34" charset="0"/>
                <a:cs typeface="Arial" panose="020B0604020202020204" pitchFamily="34" charset="0"/>
              </a:rPr>
              <a:t>Wunder</a:t>
            </a:r>
            <a:r>
              <a:rPr lang="en-US" sz="800" dirty="0">
                <a:solidFill>
                  <a:schemeClr val="bg1"/>
                </a:solidFill>
                <a:latin typeface="Arial" panose="020B0604020202020204" pitchFamily="34" charset="0"/>
                <a:cs typeface="Arial" panose="020B0604020202020204" pitchFamily="34" charset="0"/>
              </a:rPr>
              <a:t>, S. &amp; </a:t>
            </a:r>
            <a:r>
              <a:rPr lang="en-GB" sz="800" dirty="0" err="1">
                <a:solidFill>
                  <a:schemeClr val="bg1"/>
                </a:solidFill>
                <a:latin typeface="Arial" panose="020B0604020202020204" pitchFamily="34" charset="0"/>
                <a:cs typeface="Arial" panose="020B0604020202020204" pitchFamily="34" charset="0"/>
              </a:rPr>
              <a:t>Gräßel</a:t>
            </a:r>
            <a:r>
              <a:rPr lang="en-GB" sz="800" dirty="0">
                <a:solidFill>
                  <a:schemeClr val="bg1"/>
                </a:solidFill>
                <a:latin typeface="Arial" panose="020B0604020202020204" pitchFamily="34" charset="0"/>
                <a:cs typeface="Arial" panose="020B0604020202020204" pitchFamily="34" charset="0"/>
              </a:rPr>
              <a:t>. (2010). Counsellors contact dementia caregivers-</a:t>
            </a:r>
          </a:p>
          <a:p>
            <a:pPr marL="0" indent="0">
              <a:buNone/>
            </a:pPr>
            <a:r>
              <a:rPr lang="en-GB" sz="800" dirty="0">
                <a:solidFill>
                  <a:schemeClr val="bg1"/>
                </a:solidFill>
                <a:latin typeface="Arial" panose="020B0604020202020204" pitchFamily="34" charset="0"/>
                <a:cs typeface="Arial" panose="020B0604020202020204" pitchFamily="34" charset="0"/>
              </a:rPr>
              <a:t>	predictors of utilization in a longitudinal study. </a:t>
            </a:r>
            <a:r>
              <a:rPr lang="en-GB" sz="800" i="1" dirty="0">
                <a:solidFill>
                  <a:schemeClr val="bg1"/>
                </a:solidFill>
                <a:latin typeface="Arial" panose="020B0604020202020204" pitchFamily="34" charset="0"/>
                <a:cs typeface="Arial" panose="020B0604020202020204" pitchFamily="34" charset="0"/>
              </a:rPr>
              <a:t>BMC geriatrics. 10</a:t>
            </a:r>
            <a:r>
              <a:rPr lang="en-GB" sz="800" dirty="0">
                <a:solidFill>
                  <a:schemeClr val="bg1"/>
                </a:solidFill>
                <a:latin typeface="Arial" panose="020B0604020202020204" pitchFamily="34" charset="0"/>
                <a:cs typeface="Arial" panose="020B0604020202020204" pitchFamily="34" charset="0"/>
              </a:rPr>
              <a:t>(1). p. 24.</a:t>
            </a:r>
            <a:endParaRPr lang="en-US" sz="800" dirty="0">
              <a:solidFill>
                <a:schemeClr val="bg1"/>
              </a:solidFill>
              <a:latin typeface="Arial" panose="020B0604020202020204" pitchFamily="34" charset="0"/>
              <a:cs typeface="Arial" panose="020B0604020202020204" pitchFamily="34" charset="0"/>
            </a:endParaRPr>
          </a:p>
          <a:p>
            <a:pPr marL="0" indent="0">
              <a:buNone/>
            </a:pPr>
            <a:r>
              <a:rPr lang="en-US" sz="800" dirty="0">
                <a:solidFill>
                  <a:schemeClr val="bg1"/>
                </a:solidFill>
                <a:latin typeface="Arial" panose="020B0604020202020204" pitchFamily="34" charset="0"/>
                <a:cs typeface="Arial" panose="020B0604020202020204" pitchFamily="34" charset="0"/>
              </a:rPr>
              <a:t>Hayley, W.E., Levine, E.G., Brown, S.L., Berry, J.W., &amp; Hughes, G.H. (1987). Psychological, social , and health consequences of caring for a relative with senile dementia. </a:t>
            </a:r>
            <a:r>
              <a:rPr lang="en-US" sz="800" i="1" dirty="0">
                <a:solidFill>
                  <a:schemeClr val="bg1"/>
                </a:solidFill>
                <a:latin typeface="Arial" panose="020B0604020202020204" pitchFamily="34" charset="0"/>
                <a:cs typeface="Arial" panose="020B0604020202020204" pitchFamily="34" charset="0"/>
              </a:rPr>
              <a:t>Journal of the American Geriatrics Society. 35</a:t>
            </a:r>
            <a:r>
              <a:rPr lang="en-US" sz="800" dirty="0">
                <a:solidFill>
                  <a:schemeClr val="bg1"/>
                </a:solidFill>
                <a:latin typeface="Arial" panose="020B0604020202020204" pitchFamily="34" charset="0"/>
                <a:cs typeface="Arial" panose="020B0604020202020204" pitchFamily="34" charset="0"/>
              </a:rPr>
              <a:t>(5). p. 405-411.</a:t>
            </a:r>
          </a:p>
          <a:p>
            <a:pPr marL="0" indent="0">
              <a:buNone/>
            </a:pPr>
            <a:r>
              <a:rPr lang="en-US" sz="800" dirty="0">
                <a:solidFill>
                  <a:schemeClr val="bg1"/>
                </a:solidFill>
                <a:latin typeface="Arial" panose="020B0604020202020204" pitchFamily="34" charset="0"/>
                <a:cs typeface="Arial" panose="020B0604020202020204" pitchFamily="34" charset="0"/>
              </a:rPr>
              <a:t>Lee, Y.R. &amp; Sung, K.T. (1997). Cultural differences in caregiving motivations for demented parents: Korean caregivers versus American caregivers. </a:t>
            </a:r>
            <a:r>
              <a:rPr lang="en-US" sz="800" i="1" dirty="0">
                <a:solidFill>
                  <a:schemeClr val="bg1"/>
                </a:solidFill>
                <a:latin typeface="Arial" panose="020B0604020202020204" pitchFamily="34" charset="0"/>
                <a:cs typeface="Arial" panose="020B0604020202020204" pitchFamily="34" charset="0"/>
              </a:rPr>
              <a:t>The International Journal of Aging and Human Development. 44</a:t>
            </a:r>
            <a:r>
              <a:rPr lang="en-US" sz="800" dirty="0">
                <a:solidFill>
                  <a:schemeClr val="bg1"/>
                </a:solidFill>
                <a:latin typeface="Arial" panose="020B0604020202020204" pitchFamily="34" charset="0"/>
                <a:cs typeface="Arial" panose="020B0604020202020204" pitchFamily="34" charset="0"/>
              </a:rPr>
              <a:t>(2). p. 115-127.</a:t>
            </a:r>
            <a:endParaRPr lang="en-GB" sz="800" dirty="0">
              <a:solidFill>
                <a:schemeClr val="bg1"/>
              </a:solidFill>
              <a:latin typeface="Arial" panose="020B0604020202020204" pitchFamily="34" charset="0"/>
              <a:cs typeface="Arial" panose="020B0604020202020204" pitchFamily="34" charset="0"/>
            </a:endParaRPr>
          </a:p>
          <a:p>
            <a:pPr marL="0" indent="0">
              <a:buNone/>
            </a:pPr>
            <a:r>
              <a:rPr lang="en-GB" sz="800" dirty="0">
                <a:solidFill>
                  <a:schemeClr val="bg1"/>
                </a:solidFill>
                <a:latin typeface="Arial" panose="020B0604020202020204" pitchFamily="34" charset="0"/>
                <a:cs typeface="Arial" panose="020B0604020202020204" pitchFamily="34" charset="0"/>
              </a:rPr>
              <a:t>Perkins, R.E. &amp; Poynton, C.F. (1990). Group counselling for relatives of hospitalized presenile dementia patients: A controlled study. </a:t>
            </a:r>
            <a:r>
              <a:rPr lang="en-GB" sz="800" i="1" dirty="0">
                <a:solidFill>
                  <a:schemeClr val="bg1"/>
                </a:solidFill>
                <a:latin typeface="Arial" panose="020B0604020202020204" pitchFamily="34" charset="0"/>
                <a:cs typeface="Arial" panose="020B0604020202020204" pitchFamily="34" charset="0"/>
              </a:rPr>
              <a:t>British Journal of Clinical Psychology. 29</a:t>
            </a:r>
            <a:r>
              <a:rPr lang="en-GB" sz="800" dirty="0">
                <a:solidFill>
                  <a:schemeClr val="bg1"/>
                </a:solidFill>
                <a:latin typeface="Arial" panose="020B0604020202020204" pitchFamily="34" charset="0"/>
                <a:cs typeface="Arial" panose="020B0604020202020204" pitchFamily="34" charset="0"/>
              </a:rPr>
              <a:t>(3). p. 287-295. </a:t>
            </a:r>
          </a:p>
          <a:p>
            <a:pPr marL="0" indent="0">
              <a:buNone/>
            </a:pPr>
            <a:r>
              <a:rPr lang="en-US" sz="800" dirty="0">
                <a:solidFill>
                  <a:schemeClr val="bg1"/>
                </a:solidFill>
                <a:latin typeface="Arial" panose="020B0604020202020204" pitchFamily="34" charset="0"/>
                <a:cs typeface="Arial" panose="020B0604020202020204" pitchFamily="34" charset="0"/>
              </a:rPr>
              <a:t>Snider, P.D. (2003). </a:t>
            </a:r>
            <a:r>
              <a:rPr lang="en-US" sz="800" i="1" dirty="0">
                <a:solidFill>
                  <a:schemeClr val="bg1"/>
                </a:solidFill>
                <a:latin typeface="Arial" panose="020B0604020202020204" pitchFamily="34" charset="0"/>
                <a:cs typeface="Arial" panose="020B0604020202020204" pitchFamily="34" charset="0"/>
              </a:rPr>
              <a:t>Exploring the relationships between individualism and collectivism and attitudes towards counselling among Ethnic Chinese, Australian, and American University Students.</a:t>
            </a:r>
            <a:r>
              <a:rPr lang="en-US" sz="800" dirty="0">
                <a:solidFill>
                  <a:schemeClr val="bg1"/>
                </a:solidFill>
                <a:latin typeface="Arial" panose="020B0604020202020204" pitchFamily="34" charset="0"/>
                <a:cs typeface="Arial" panose="020B0604020202020204" pitchFamily="34" charset="0"/>
              </a:rPr>
              <a:t> (Doctoral dissertation, Murdoch University).</a:t>
            </a:r>
          </a:p>
          <a:p>
            <a:pPr marL="0" indent="0">
              <a:buNone/>
            </a:pPr>
            <a:r>
              <a:rPr lang="en-US" sz="800" dirty="0">
                <a:solidFill>
                  <a:schemeClr val="bg1"/>
                </a:solidFill>
                <a:latin typeface="Arial" panose="020B0604020202020204" pitchFamily="34" charset="0"/>
                <a:cs typeface="Arial" panose="020B0604020202020204" pitchFamily="34" charset="0"/>
              </a:rPr>
              <a:t>Zeng, L., Zhu, X., Meng, X., Mao, Y., Wu, Q., Shi, Y, Zhou, L. (2014). Responsibility and burden from the perspective of seniors’ family caregivers: a qualitative study in Shanghai, China. </a:t>
            </a:r>
            <a:r>
              <a:rPr lang="en-US" sz="800" i="1" dirty="0">
                <a:solidFill>
                  <a:schemeClr val="bg1"/>
                </a:solidFill>
                <a:latin typeface="Arial" panose="020B0604020202020204" pitchFamily="34" charset="0"/>
                <a:cs typeface="Arial" panose="020B0604020202020204" pitchFamily="34" charset="0"/>
              </a:rPr>
              <a:t>International journal of clinical and experimental </a:t>
            </a:r>
          </a:p>
          <a:p>
            <a:pPr marL="0" indent="0">
              <a:buNone/>
            </a:pPr>
            <a:r>
              <a:rPr lang="en-US" sz="800" i="1" dirty="0">
                <a:solidFill>
                  <a:schemeClr val="bg1"/>
                </a:solidFill>
                <a:latin typeface="Arial" panose="020B0604020202020204" pitchFamily="34" charset="0"/>
                <a:cs typeface="Arial" panose="020B0604020202020204" pitchFamily="34" charset="0"/>
              </a:rPr>
              <a:t>	medicine. 7</a:t>
            </a:r>
            <a:r>
              <a:rPr lang="en-US" sz="800" dirty="0">
                <a:solidFill>
                  <a:schemeClr val="bg1"/>
                </a:solidFill>
                <a:latin typeface="Arial" panose="020B0604020202020204" pitchFamily="34" charset="0"/>
                <a:cs typeface="Arial" panose="020B0604020202020204" pitchFamily="34" charset="0"/>
              </a:rPr>
              <a:t>(7). p. 1818. </a:t>
            </a:r>
          </a:p>
          <a:p>
            <a:pPr marL="0" indent="0">
              <a:buNone/>
            </a:pPr>
            <a:r>
              <a:rPr lang="en-US" sz="800" dirty="0">
                <a:solidFill>
                  <a:schemeClr val="bg1"/>
                </a:solidFill>
                <a:latin typeface="Arial" panose="020B0604020202020204" pitchFamily="34" charset="0"/>
                <a:cs typeface="Arial" panose="020B0604020202020204" pitchFamily="34" charset="0"/>
              </a:rPr>
              <a:t>.</a:t>
            </a:r>
          </a:p>
          <a:p>
            <a:pPr marL="0" indent="0">
              <a:buNone/>
            </a:pPr>
            <a:endParaRPr lang="en-US" sz="800" dirty="0">
              <a:solidFill>
                <a:schemeClr val="bg1"/>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9A6EF749-5EB4-4661-9363-114E332FDA16}"/>
              </a:ext>
            </a:extLst>
          </p:cNvPr>
          <p:cNvSpPr/>
          <p:nvPr/>
        </p:nvSpPr>
        <p:spPr>
          <a:xfrm>
            <a:off x="5911968" y="-20093"/>
            <a:ext cx="382437" cy="34925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580DF10-88F1-416C-8E0B-06E51D0CB1F3}"/>
              </a:ext>
            </a:extLst>
          </p:cNvPr>
          <p:cNvSpPr/>
          <p:nvPr/>
        </p:nvSpPr>
        <p:spPr>
          <a:xfrm>
            <a:off x="5911968" y="1333523"/>
            <a:ext cx="382437" cy="33347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4776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500"/>
                                        <p:tgtEl>
                                          <p:spTgt spid="3">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Effect transition="in" filter="fade">
                                      <p:cBhvr>
                                        <p:cTn id="67" dur="500"/>
                                        <p:tgtEl>
                                          <p:spTgt spid="3">
                                            <p:txEl>
                                              <p:pRg st="12" end="1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3">
                                            <p:txEl>
                                              <p:pRg st="13" end="13"/>
                                            </p:txEl>
                                          </p:spTgt>
                                        </p:tgtEl>
                                        <p:attrNameLst>
                                          <p:attrName>style.visibility</p:attrName>
                                        </p:attrNameLst>
                                      </p:cBhvr>
                                      <p:to>
                                        <p:strVal val="visible"/>
                                      </p:to>
                                    </p:set>
                                    <p:animEffect transition="in" filter="fade">
                                      <p:cBhvr>
                                        <p:cTn id="72" dur="500"/>
                                        <p:tgtEl>
                                          <p:spTgt spid="3">
                                            <p:txEl>
                                              <p:pRg st="13" end="1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3">
                                            <p:txEl>
                                              <p:pRg st="14" end="14"/>
                                            </p:txEl>
                                          </p:spTgt>
                                        </p:tgtEl>
                                        <p:attrNameLst>
                                          <p:attrName>style.visibility</p:attrName>
                                        </p:attrNameLst>
                                      </p:cBhvr>
                                      <p:to>
                                        <p:strVal val="visible"/>
                                      </p:to>
                                    </p:set>
                                    <p:animEffect transition="in" filter="fade">
                                      <p:cBhvr>
                                        <p:cTn id="77" dur="500"/>
                                        <p:tgtEl>
                                          <p:spTgt spid="3">
                                            <p:txEl>
                                              <p:pRg st="14" end="14"/>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3">
                                            <p:txEl>
                                              <p:pRg st="15" end="15"/>
                                            </p:txEl>
                                          </p:spTgt>
                                        </p:tgtEl>
                                        <p:attrNameLst>
                                          <p:attrName>style.visibility</p:attrName>
                                        </p:attrNameLst>
                                      </p:cBhvr>
                                      <p:to>
                                        <p:strVal val="visible"/>
                                      </p:to>
                                    </p:set>
                                    <p:animEffect transition="in" filter="fade">
                                      <p:cBhvr>
                                        <p:cTn id="82" dur="500"/>
                                        <p:tgtEl>
                                          <p:spTgt spid="3">
                                            <p:txEl>
                                              <p:pRg st="15" end="15"/>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3">
                                            <p:txEl>
                                              <p:pRg st="16" end="16"/>
                                            </p:txEl>
                                          </p:spTgt>
                                        </p:tgtEl>
                                        <p:attrNameLst>
                                          <p:attrName>style.visibility</p:attrName>
                                        </p:attrNameLst>
                                      </p:cBhvr>
                                      <p:to>
                                        <p:strVal val="visible"/>
                                      </p:to>
                                    </p:set>
                                    <p:animEffect transition="in" filter="fade">
                                      <p:cBhvr>
                                        <p:cTn id="87" dur="500"/>
                                        <p:tgtEl>
                                          <p:spTgt spid="3">
                                            <p:txEl>
                                              <p:pRg st="16" end="16"/>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3">
                                            <p:txEl>
                                              <p:pRg st="17" end="17"/>
                                            </p:txEl>
                                          </p:spTgt>
                                        </p:tgtEl>
                                        <p:attrNameLst>
                                          <p:attrName>style.visibility</p:attrName>
                                        </p:attrNameLst>
                                      </p:cBhvr>
                                      <p:to>
                                        <p:strVal val="visible"/>
                                      </p:to>
                                    </p:set>
                                    <p:animEffect transition="in" filter="fade">
                                      <p:cBhvr>
                                        <p:cTn id="92" dur="500"/>
                                        <p:tgtEl>
                                          <p:spTgt spid="3">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974A7BA-7AE9-41DE-9A57-DA3DECA65EAF}"/>
              </a:ext>
            </a:extLst>
          </p:cNvPr>
          <p:cNvSpPr/>
          <p:nvPr/>
        </p:nvSpPr>
        <p:spPr>
          <a:xfrm rot="2000294">
            <a:off x="5131549" y="1478639"/>
            <a:ext cx="382437" cy="81397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417585" y="593494"/>
            <a:ext cx="334819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Ethical Considerations</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011918"/>
            <a:ext cx="382437" cy="87292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974A7BA-7AE9-41DE-9A57-DA3DECA65EAF}"/>
              </a:ext>
            </a:extLst>
          </p:cNvPr>
          <p:cNvSpPr/>
          <p:nvPr/>
        </p:nvSpPr>
        <p:spPr>
          <a:xfrm rot="4210835">
            <a:off x="6518333" y="3858226"/>
            <a:ext cx="382437" cy="140014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9">
            <a:extLst>
              <a:ext uri="{FF2B5EF4-FFF2-40B4-BE49-F238E27FC236}">
                <a16:creationId xmlns:a16="http://schemas.microsoft.com/office/drawing/2014/main" id="{5A7927FA-B370-441D-977E-40F9D7AB16FA}"/>
              </a:ext>
            </a:extLst>
          </p:cNvPr>
          <p:cNvSpPr/>
          <p:nvPr/>
        </p:nvSpPr>
        <p:spPr>
          <a:xfrm>
            <a:off x="277642" y="4064818"/>
            <a:ext cx="6535753" cy="248094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800" dirty="0">
              <a:latin typeface="Arial" panose="020B0604020202020204" pitchFamily="34" charset="0"/>
              <a:cs typeface="Arial" panose="020B0604020202020204" pitchFamily="34" charset="0"/>
            </a:endParaRPr>
          </a:p>
        </p:txBody>
      </p:sp>
      <p:sp>
        <p:nvSpPr>
          <p:cNvPr id="17" name="Rectangle 16">
            <a:extLst>
              <a:ext uri="{FF2B5EF4-FFF2-40B4-BE49-F238E27FC236}">
                <a16:creationId xmlns:a16="http://schemas.microsoft.com/office/drawing/2014/main" id="{2974A7BA-7AE9-41DE-9A57-DA3DECA65EAF}"/>
              </a:ext>
            </a:extLst>
          </p:cNvPr>
          <p:cNvSpPr/>
          <p:nvPr/>
        </p:nvSpPr>
        <p:spPr>
          <a:xfrm rot="6682639">
            <a:off x="6637788" y="2547620"/>
            <a:ext cx="382437" cy="196281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9">
            <a:extLst>
              <a:ext uri="{FF2B5EF4-FFF2-40B4-BE49-F238E27FC236}">
                <a16:creationId xmlns:a16="http://schemas.microsoft.com/office/drawing/2014/main" id="{5A7927FA-B370-441D-977E-40F9D7AB16FA}"/>
              </a:ext>
            </a:extLst>
          </p:cNvPr>
          <p:cNvSpPr/>
          <p:nvPr/>
        </p:nvSpPr>
        <p:spPr>
          <a:xfrm>
            <a:off x="7189076" y="2560320"/>
            <a:ext cx="4721752" cy="241523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Rounded Corners 9">
            <a:extLst>
              <a:ext uri="{FF2B5EF4-FFF2-40B4-BE49-F238E27FC236}">
                <a16:creationId xmlns:a16="http://schemas.microsoft.com/office/drawing/2014/main" id="{5A7927FA-B370-441D-977E-40F9D7AB16FA}"/>
              </a:ext>
            </a:extLst>
          </p:cNvPr>
          <p:cNvSpPr/>
          <p:nvPr/>
        </p:nvSpPr>
        <p:spPr>
          <a:xfrm>
            <a:off x="486806" y="1959115"/>
            <a:ext cx="6082160" cy="159594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86806" y="2073541"/>
            <a:ext cx="6082160"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Researcher’s background with Dementia may cause biased perspective on counselling efforts </a:t>
            </a:r>
          </a:p>
        </p:txBody>
      </p:sp>
      <p:sp>
        <p:nvSpPr>
          <p:cNvPr id="4" name="TextBox 3">
            <a:extLst>
              <a:ext uri="{FF2B5EF4-FFF2-40B4-BE49-F238E27FC236}">
                <a16:creationId xmlns:a16="http://schemas.microsoft.com/office/drawing/2014/main" id="{890CB055-DA50-4D9F-9BB4-C4E8D4787B8B}"/>
              </a:ext>
            </a:extLst>
          </p:cNvPr>
          <p:cNvSpPr txBox="1"/>
          <p:nvPr/>
        </p:nvSpPr>
        <p:spPr>
          <a:xfrm>
            <a:off x="7413850" y="2941710"/>
            <a:ext cx="4272203"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Consideration to prevent a biased perspective as a result of the research found </a:t>
            </a:r>
          </a:p>
        </p:txBody>
      </p:sp>
      <p:sp>
        <p:nvSpPr>
          <p:cNvPr id="5" name="TextBox 4">
            <a:extLst>
              <a:ext uri="{FF2B5EF4-FFF2-40B4-BE49-F238E27FC236}">
                <a16:creationId xmlns:a16="http://schemas.microsoft.com/office/drawing/2014/main" id="{AA7B656C-A92A-4B28-98C4-35A68C827E5F}"/>
              </a:ext>
            </a:extLst>
          </p:cNvPr>
          <p:cNvSpPr txBox="1"/>
          <p:nvPr/>
        </p:nvSpPr>
        <p:spPr>
          <a:xfrm>
            <a:off x="364591" y="4201611"/>
            <a:ext cx="6326589" cy="2246769"/>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Research assessing counselling professional’s efforts of striving to uphold the adequate provision of services (British Association for Counselling and Psychotherapy, 2018)</a:t>
            </a:r>
          </a:p>
        </p:txBody>
      </p:sp>
    </p:spTree>
    <p:extLst>
      <p:ext uri="{BB962C8B-B14F-4D97-AF65-F5344CB8AC3E}">
        <p14:creationId xmlns:p14="http://schemas.microsoft.com/office/powerpoint/2010/main" val="132430765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116651"/>
            <a:ext cx="382437" cy="57184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EAE3684-E090-4762-B96A-B07BDC7161E0}"/>
              </a:ext>
            </a:extLst>
          </p:cNvPr>
          <p:cNvSpPr/>
          <p:nvPr/>
        </p:nvSpPr>
        <p:spPr>
          <a:xfrm>
            <a:off x="5911968" y="1469563"/>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3863194" y="576919"/>
            <a:ext cx="447998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Potential Arguments/Implications</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190530"/>
            <a:ext cx="382437" cy="69431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59300C1-A620-45FF-B93F-CD2CC3337528}"/>
              </a:ext>
            </a:extLst>
          </p:cNvPr>
          <p:cNvSpPr/>
          <p:nvPr/>
        </p:nvSpPr>
        <p:spPr>
          <a:xfrm rot="17545214">
            <a:off x="5339752" y="4288585"/>
            <a:ext cx="382437" cy="8865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9">
            <a:extLst>
              <a:ext uri="{FF2B5EF4-FFF2-40B4-BE49-F238E27FC236}">
                <a16:creationId xmlns:a16="http://schemas.microsoft.com/office/drawing/2014/main" id="{90DE07F2-6746-4B69-ACDC-BC6703E5A17F}"/>
              </a:ext>
            </a:extLst>
          </p:cNvPr>
          <p:cNvSpPr/>
          <p:nvPr/>
        </p:nvSpPr>
        <p:spPr>
          <a:xfrm>
            <a:off x="5662863" y="4590462"/>
            <a:ext cx="6265356" cy="1860033"/>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9C117104-91FC-4879-9E3D-CD8D57FA8F1D}"/>
              </a:ext>
            </a:extLst>
          </p:cNvPr>
          <p:cNvSpPr/>
          <p:nvPr/>
        </p:nvSpPr>
        <p:spPr>
          <a:xfrm rot="4715480">
            <a:off x="5471644" y="2751953"/>
            <a:ext cx="382437" cy="101975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Rounded Corners 9">
            <a:extLst>
              <a:ext uri="{FF2B5EF4-FFF2-40B4-BE49-F238E27FC236}">
                <a16:creationId xmlns:a16="http://schemas.microsoft.com/office/drawing/2014/main" id="{5E384483-7DB5-4EBE-860B-C7387F4C22F2}"/>
              </a:ext>
            </a:extLst>
          </p:cNvPr>
          <p:cNvSpPr/>
          <p:nvPr/>
        </p:nvSpPr>
        <p:spPr>
          <a:xfrm>
            <a:off x="212245" y="2796209"/>
            <a:ext cx="5186837" cy="2107095"/>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Rounded Corners 9">
            <a:extLst>
              <a:ext uri="{FF2B5EF4-FFF2-40B4-BE49-F238E27FC236}">
                <a16:creationId xmlns:a16="http://schemas.microsoft.com/office/drawing/2014/main" id="{65D40E64-6ED2-4F24-8992-2AFE5EB82FA5}"/>
              </a:ext>
            </a:extLst>
          </p:cNvPr>
          <p:cNvSpPr/>
          <p:nvPr/>
        </p:nvSpPr>
        <p:spPr>
          <a:xfrm>
            <a:off x="5662863" y="1824195"/>
            <a:ext cx="6265357" cy="159594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7D574E1C-16AF-44B5-B8AF-7F3A7E075A9A}"/>
              </a:ext>
            </a:extLst>
          </p:cNvPr>
          <p:cNvSpPr txBox="1"/>
          <p:nvPr/>
        </p:nvSpPr>
        <p:spPr>
          <a:xfrm>
            <a:off x="5597992" y="1913171"/>
            <a:ext cx="6265358"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Contacting caregivers early and frequently increases utilization (</a:t>
            </a:r>
            <a:r>
              <a:rPr lang="en-GB" sz="2800" dirty="0" err="1">
                <a:solidFill>
                  <a:schemeClr val="bg1"/>
                </a:solidFill>
                <a:latin typeface="Arial" panose="020B0604020202020204" pitchFamily="34" charset="0"/>
                <a:cs typeface="Arial" panose="020B0604020202020204" pitchFamily="34" charset="0"/>
              </a:rPr>
              <a:t>Grossfeld</a:t>
            </a:r>
            <a:r>
              <a:rPr lang="en-GB" sz="2800" dirty="0">
                <a:solidFill>
                  <a:schemeClr val="bg1"/>
                </a:solidFill>
                <a:latin typeface="Arial" panose="020B0604020202020204" pitchFamily="34" charset="0"/>
                <a:cs typeface="Arial" panose="020B0604020202020204" pitchFamily="34" charset="0"/>
              </a:rPr>
              <a:t>-Schmitz, 2010)</a:t>
            </a:r>
          </a:p>
        </p:txBody>
      </p:sp>
      <p:sp>
        <p:nvSpPr>
          <p:cNvPr id="9" name="TextBox 8">
            <a:extLst>
              <a:ext uri="{FF2B5EF4-FFF2-40B4-BE49-F238E27FC236}">
                <a16:creationId xmlns:a16="http://schemas.microsoft.com/office/drawing/2014/main" id="{331DF970-544C-4B50-854B-E9886E0761DA}"/>
              </a:ext>
            </a:extLst>
          </p:cNvPr>
          <p:cNvSpPr txBox="1"/>
          <p:nvPr/>
        </p:nvSpPr>
        <p:spPr>
          <a:xfrm>
            <a:off x="654838" y="3041517"/>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3" name="TextBox 2"/>
          <p:cNvSpPr txBox="1"/>
          <p:nvPr/>
        </p:nvSpPr>
        <p:spPr>
          <a:xfrm>
            <a:off x="205579" y="2936738"/>
            <a:ext cx="5186835"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Cultural differences may impact utilization of counselling services (Zeng et al, 2014; Lee &amp; Sung, 1997; Snider, 2003)</a:t>
            </a:r>
          </a:p>
        </p:txBody>
      </p:sp>
      <p:sp>
        <p:nvSpPr>
          <p:cNvPr id="18" name="TextBox 17"/>
          <p:cNvSpPr txBox="1"/>
          <p:nvPr/>
        </p:nvSpPr>
        <p:spPr>
          <a:xfrm>
            <a:off x="5662862" y="4582832"/>
            <a:ext cx="6265355" cy="1815882"/>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Potential autonomy impeachment (Elliott et al, 2009) may necessitate counselling utilization for family members with dementia</a:t>
            </a:r>
          </a:p>
        </p:txBody>
      </p:sp>
    </p:spTree>
    <p:extLst>
      <p:ext uri="{BB962C8B-B14F-4D97-AF65-F5344CB8AC3E}">
        <p14:creationId xmlns:p14="http://schemas.microsoft.com/office/powerpoint/2010/main" val="98275807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P spid="1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4317"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5"/>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974A7BA-7AE9-41DE-9A57-DA3DECA65EAF}"/>
              </a:ext>
            </a:extLst>
          </p:cNvPr>
          <p:cNvSpPr/>
          <p:nvPr/>
        </p:nvSpPr>
        <p:spPr>
          <a:xfrm rot="2131417">
            <a:off x="4083338" y="1545481"/>
            <a:ext cx="382437" cy="4595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851692" y="455198"/>
            <a:ext cx="4479985" cy="1230701"/>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146140" y="808938"/>
            <a:ext cx="391409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chemeClr val="bg1"/>
                </a:solidFill>
                <a:latin typeface="Arial" panose="020B0604020202020204" pitchFamily="34" charset="0"/>
                <a:cs typeface="Arial" panose="020B0604020202020204" pitchFamily="34" charset="0"/>
              </a:rPr>
              <a:t>Conclusion</a:t>
            </a:r>
          </a:p>
        </p:txBody>
      </p:sp>
      <p:sp>
        <p:nvSpPr>
          <p:cNvPr id="21" name="Rectangle 20">
            <a:extLst>
              <a:ext uri="{FF2B5EF4-FFF2-40B4-BE49-F238E27FC236}">
                <a16:creationId xmlns:a16="http://schemas.microsoft.com/office/drawing/2014/main" id="{A3D6ADB8-BE28-4D7F-9AB6-9BE9E3EC5493}"/>
              </a:ext>
            </a:extLst>
          </p:cNvPr>
          <p:cNvSpPr/>
          <p:nvPr/>
        </p:nvSpPr>
        <p:spPr>
          <a:xfrm>
            <a:off x="5911968" y="6402802"/>
            <a:ext cx="382437" cy="48203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974A7BA-7AE9-41DE-9A57-DA3DECA65EAF}"/>
              </a:ext>
            </a:extLst>
          </p:cNvPr>
          <p:cNvSpPr/>
          <p:nvPr/>
        </p:nvSpPr>
        <p:spPr>
          <a:xfrm rot="5400000">
            <a:off x="5866681" y="742593"/>
            <a:ext cx="382437" cy="338924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Rounded Corners 9">
            <a:extLst>
              <a:ext uri="{FF2B5EF4-FFF2-40B4-BE49-F238E27FC236}">
                <a16:creationId xmlns:a16="http://schemas.microsoft.com/office/drawing/2014/main" id="{6069B0A3-46E1-4396-8F45-DA3037B83D1E}"/>
              </a:ext>
            </a:extLst>
          </p:cNvPr>
          <p:cNvSpPr/>
          <p:nvPr/>
        </p:nvSpPr>
        <p:spPr>
          <a:xfrm>
            <a:off x="83696" y="1833052"/>
            <a:ext cx="5085451" cy="1329534"/>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A3D6ADB8-BE28-4D7F-9AB6-9BE9E3EC5493}"/>
              </a:ext>
            </a:extLst>
          </p:cNvPr>
          <p:cNvSpPr/>
          <p:nvPr/>
        </p:nvSpPr>
        <p:spPr>
          <a:xfrm>
            <a:off x="5957325" y="4331200"/>
            <a:ext cx="382437" cy="110858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Rounded Corners 9">
            <a:extLst>
              <a:ext uri="{FF2B5EF4-FFF2-40B4-BE49-F238E27FC236}">
                <a16:creationId xmlns:a16="http://schemas.microsoft.com/office/drawing/2014/main" id="{6069B0A3-46E1-4396-8F45-DA3037B83D1E}"/>
              </a:ext>
            </a:extLst>
          </p:cNvPr>
          <p:cNvSpPr/>
          <p:nvPr/>
        </p:nvSpPr>
        <p:spPr>
          <a:xfrm>
            <a:off x="3432747" y="4922146"/>
            <a:ext cx="5249787" cy="1595948"/>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A3D6ADB8-BE28-4D7F-9AB6-9BE9E3EC5493}"/>
              </a:ext>
            </a:extLst>
          </p:cNvPr>
          <p:cNvSpPr/>
          <p:nvPr/>
        </p:nvSpPr>
        <p:spPr>
          <a:xfrm rot="2951640">
            <a:off x="7007965" y="2581035"/>
            <a:ext cx="382437" cy="139334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9">
            <a:extLst>
              <a:ext uri="{FF2B5EF4-FFF2-40B4-BE49-F238E27FC236}">
                <a16:creationId xmlns:a16="http://schemas.microsoft.com/office/drawing/2014/main" id="{6069B0A3-46E1-4396-8F45-DA3037B83D1E}"/>
              </a:ext>
            </a:extLst>
          </p:cNvPr>
          <p:cNvSpPr/>
          <p:nvPr/>
        </p:nvSpPr>
        <p:spPr>
          <a:xfrm>
            <a:off x="3192905" y="3335246"/>
            <a:ext cx="5861154" cy="1342214"/>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Rounded Corners 9">
            <a:extLst>
              <a:ext uri="{FF2B5EF4-FFF2-40B4-BE49-F238E27FC236}">
                <a16:creationId xmlns:a16="http://schemas.microsoft.com/office/drawing/2014/main" id="{6069B0A3-46E1-4396-8F45-DA3037B83D1E}"/>
              </a:ext>
            </a:extLst>
          </p:cNvPr>
          <p:cNvSpPr/>
          <p:nvPr/>
        </p:nvSpPr>
        <p:spPr>
          <a:xfrm>
            <a:off x="7325140" y="1810670"/>
            <a:ext cx="4736588" cy="1374269"/>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55765" y="1799945"/>
            <a:ext cx="5224912"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Family caregiver have noted several mental strains because of family dementia care</a:t>
            </a:r>
          </a:p>
        </p:txBody>
      </p:sp>
      <p:sp>
        <p:nvSpPr>
          <p:cNvPr id="4" name="TextBox 3"/>
          <p:cNvSpPr txBox="1"/>
          <p:nvPr/>
        </p:nvSpPr>
        <p:spPr>
          <a:xfrm>
            <a:off x="7325140" y="1813364"/>
            <a:ext cx="4736587"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Factors such as availability, perceived gain etc. said to affect utilization</a:t>
            </a:r>
          </a:p>
        </p:txBody>
      </p:sp>
      <p:sp>
        <p:nvSpPr>
          <p:cNvPr id="25" name="TextBox 24"/>
          <p:cNvSpPr txBox="1"/>
          <p:nvPr/>
        </p:nvSpPr>
        <p:spPr>
          <a:xfrm>
            <a:off x="3432747" y="5003281"/>
            <a:ext cx="5194292"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Evaluate professional’s efforts to consider these factors to increase utilization</a:t>
            </a:r>
          </a:p>
        </p:txBody>
      </p:sp>
      <p:sp>
        <p:nvSpPr>
          <p:cNvPr id="26" name="TextBox 25"/>
          <p:cNvSpPr txBox="1"/>
          <p:nvPr/>
        </p:nvSpPr>
        <p:spPr>
          <a:xfrm>
            <a:off x="3167181" y="3314885"/>
            <a:ext cx="5912602" cy="1384995"/>
          </a:xfrm>
          <a:prstGeom prst="rect">
            <a:avLst/>
          </a:prstGeom>
          <a:no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Cultural, personal knowledge of counselling, etc. may be factors that can be explored </a:t>
            </a:r>
          </a:p>
        </p:txBody>
      </p:sp>
    </p:spTree>
    <p:extLst>
      <p:ext uri="{BB962C8B-B14F-4D97-AF65-F5344CB8AC3E}">
        <p14:creationId xmlns:p14="http://schemas.microsoft.com/office/powerpoint/2010/main" val="36489429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25" grpId="0"/>
      <p:bldP spid="2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1" y="0"/>
            <a:ext cx="12192000" cy="6858001"/>
          </a:xfrm>
          <a:prstGeom prst="round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974A7BA-7AE9-41DE-9A57-DA3DECA65EAF}"/>
              </a:ext>
            </a:extLst>
          </p:cNvPr>
          <p:cNvSpPr/>
          <p:nvPr/>
        </p:nvSpPr>
        <p:spPr>
          <a:xfrm>
            <a:off x="5911969" y="-4316"/>
            <a:ext cx="382437" cy="221030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5A7927FA-B370-441D-977E-40F9D7AB16FA}"/>
              </a:ext>
            </a:extLst>
          </p:cNvPr>
          <p:cNvSpPr/>
          <p:nvPr/>
        </p:nvSpPr>
        <p:spPr>
          <a:xfrm>
            <a:off x="3131820" y="2205990"/>
            <a:ext cx="5937452" cy="2456515"/>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38B8EEA-24ED-4B18-A72A-C5F13B6751FF}"/>
              </a:ext>
            </a:extLst>
          </p:cNvPr>
          <p:cNvSpPr txBox="1"/>
          <p:nvPr/>
        </p:nvSpPr>
        <p:spPr>
          <a:xfrm>
            <a:off x="4146141" y="2951945"/>
            <a:ext cx="391409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000" b="1" dirty="0">
                <a:solidFill>
                  <a:schemeClr val="bg1"/>
                </a:solidFill>
                <a:latin typeface="Arial" panose="020B0604020202020204" pitchFamily="34" charset="0"/>
                <a:cs typeface="Arial" panose="020B0604020202020204" pitchFamily="34" charset="0"/>
              </a:rPr>
              <a:t>Does anyone have any questions</a:t>
            </a:r>
            <a:r>
              <a:rPr lang="en-US" sz="2800" b="1" dirty="0">
                <a:solidFill>
                  <a:schemeClr val="bg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1347851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12058</TotalTime>
  <Words>702</Words>
  <Application>Microsoft Office PowerPoint</Application>
  <PresentationFormat>Widescreen</PresentationFormat>
  <Paragraphs>93</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Chase Chandler</cp:lastModifiedBy>
  <cp:revision>183</cp:revision>
  <dcterms:created xsi:type="dcterms:W3CDTF">2013-07-15T20:26:40Z</dcterms:created>
  <dcterms:modified xsi:type="dcterms:W3CDTF">2019-05-05T11:53:08Z</dcterms:modified>
</cp:coreProperties>
</file>