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2AA81-5E3B-4CC0-9625-2A473AC21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5D492A-276B-47E2-B670-33AC862EA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1C-4D92-4B4D-9665-DEBB5962BED0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1EF30F-573A-42D0-85EF-D9A29F18B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95335A-0E73-45E8-9893-8F79300AC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1D3E-8FCF-46E3-A644-3D19FC43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620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3E272B-3AEA-4DE9-824A-61B0476DC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F7C29-83BB-4480-9649-49FD911BC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24A74-AABE-4AF9-9B10-29A2B84922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8151C-4D92-4B4D-9665-DEBB5962BED0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49CF1-CA88-48ED-AA66-D1DEE2EAB9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7ECF2-B48E-4D88-9847-5D37B06DB7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01D3E-8FCF-46E3-A644-3D19FC43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31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179802-17C0-497A-9227-2C648A165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An appraisal of a 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249876-A0EB-491E-B37E-38D76DF18E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955460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897A16-65A6-470B-8EE2-B23F6591A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A190CB-8E80-46D8-A366-80CBCF3F18D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571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ACDEA3-4942-4AB4-B138-ABDA60A20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Product/service offered by ETAP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A2BA6E-3AD5-40F1-9DDA-91A434A65E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588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C65DE6-A76C-482B-8B03-66AA255F4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6FF709-E91B-4F05-A0AB-7EFEC2D841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575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694267B-D34C-494B-AC1D-0B923EC38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 </a:t>
            </a:r>
            <a:r>
              <a:rPr lang="ro-RO">
                <a:latin typeface="Arial" pitchFamily="34"/>
                <a:cs typeface="Arial" pitchFamily="34"/>
              </a:rPr>
              <a:t>UNIQUE SELLING POINT 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ACA0B5-7728-464F-B8ED-D75A069BE72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099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A609A1-AB2D-4A11-B50D-71E929979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900">
                <a:latin typeface="Arial" pitchFamily="34"/>
                <a:cs typeface="Arial" pitchFamily="34"/>
              </a:rPr>
              <a:t>The USP of ETAP are as follows:</a:t>
            </a:r>
            <a:r>
              <a:rPr lang="en-US" sz="2600"/>
              <a:t/>
            </a:r>
            <a:br>
              <a:rPr lang="en-US" sz="2600"/>
            </a:br>
            <a:endParaRPr lang="en-GB" sz="2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E1B457-148A-4475-AEBA-1F36D7CD1C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040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1CC895-D6F9-4591-84EC-3BA17967A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" pitchFamily="34"/>
                <a:cs typeface="Arial" pitchFamily="34"/>
              </a:rPr>
              <a:t>Guest Service Strategy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CE5BFA-53A9-4539-9E4B-652DA079A2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154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E551DE-DD8C-4D2E-94FB-D645D4107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300"/>
              <a:t> </a:t>
            </a:r>
            <a:r>
              <a:rPr lang="ro-RO">
                <a:latin typeface="Arial" pitchFamily="34"/>
                <a:cs typeface="Arial" pitchFamily="34"/>
              </a:rPr>
              <a:t>GUEST SERVICE DELIVERY  </a:t>
            </a:r>
            <a:r>
              <a:rPr lang="en-US">
                <a:latin typeface="Arial" pitchFamily="34"/>
                <a:cs typeface="Arial" pitchFamily="34"/>
              </a:rPr>
              <a:t/>
            </a:r>
            <a:br>
              <a:rPr lang="en-US">
                <a:latin typeface="Arial" pitchFamily="34"/>
                <a:cs typeface="Arial" pitchFamily="34"/>
              </a:rPr>
            </a:b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E7C8E9-B377-4863-940F-74CE994D39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51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494DFD-9167-45D3-B143-CA1C21824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3EB8C4-6A81-4CA3-A37C-9AD527D7E4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450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0F5266-B443-4A52-9E4E-E885199C4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Service setting</a:t>
            </a:r>
            <a:r>
              <a:rPr lang="en-US" sz="2900"/>
              <a:t/>
            </a:r>
            <a:br>
              <a:rPr lang="en-US" sz="2900"/>
            </a:br>
            <a:endParaRPr lang="en-GB" sz="2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E766FF-468D-4817-BA25-BEF8F6DC5D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03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927374-FD85-4BF2-84C7-FEFE8A0D6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Service quality</a:t>
            </a:r>
            <a:r>
              <a:rPr lang="en-GB"/>
              <a:t/>
            </a:r>
            <a:br>
              <a:rPr lang="en-GB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0DA9-2CA7-4809-97ED-61F42CC82F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288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F7BA00-D95F-49E5-BECF-A6AA70C96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Service quality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41780E-03EB-488B-8A1D-1B90CA2586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863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F8D767-450C-41B1-8176-52DB3F82B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F8A842-7EA8-4B41-AA64-B58CF7F67C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693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6B1B8B-3663-4B79-AF97-2CBC3987E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0E08EB-B6E0-4553-84DB-A595753D4C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435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06C6B6-8FCD-422A-BD87-410D3567D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E3890D-1A8A-4CA4-8132-9A8E766A77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060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147EB8-E4C1-4399-AD6F-98651B369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 b="1">
                <a:latin typeface="Arial" pitchFamily="34"/>
                <a:cs typeface="Arial" pitchFamily="34"/>
              </a:rPr>
              <a:t>FINDINGS</a:t>
            </a:r>
            <a:r>
              <a:rPr lang="en-US" sz="3600">
                <a:latin typeface="Arial" pitchFamily="34"/>
                <a:cs typeface="Arial" pitchFamily="34"/>
              </a:rPr>
              <a:t/>
            </a:r>
            <a:br>
              <a:rPr lang="en-US" sz="3600">
                <a:latin typeface="Arial" pitchFamily="34"/>
                <a:cs typeface="Arial" pitchFamily="34"/>
              </a:rPr>
            </a:br>
            <a:endParaRPr lang="en-GB" sz="36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90BFCD-19A5-4B91-AF9B-9EF9A1271E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654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251E00-85A2-419D-B438-468CBA32C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latin typeface="Arial" pitchFamily="34"/>
                <a:cs typeface="Arial" pitchFamily="34"/>
              </a:rPr>
              <a:t>CONCLUSION</a:t>
            </a:r>
            <a:r>
              <a:rPr lang="en-US"/>
              <a:t/>
            </a:r>
            <a:br>
              <a:rPr lang="en-US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F1C91F-CB5F-405D-B00F-9F24C5F0F4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730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85F400-1FBD-4362-8829-FD5169FC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DBF9FE-BEB8-4F0D-9EA1-9F6327A58F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055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DB2FF3-E748-4DB8-A163-EB16FD089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FA8C88-5294-4740-B60D-8B3FA95175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2902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326E17-DF25-4F8B-9764-91C1F69E8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/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C64235-1914-4BAC-9CF5-3BF21C482C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2903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D41E59-0ACB-488B-992E-895631FD1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DD60BD-FAE1-4CA3-966B-4F975187DC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423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1AAC21-1E0E-48FF-BDDF-C4CB6EEDD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AC333C-C718-4C12-BC56-1D68959A2C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013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CCF80C-FBFC-4B9F-8C7C-2753B2E63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EED1D1-F4F7-411D-8BC0-DCCB9DE611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3598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0EF74E-04A3-428D-8375-D7D4812CE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3635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49</Words>
  <Application>Microsoft Office PowerPoint</Application>
  <PresentationFormat>Widescreen</PresentationFormat>
  <Paragraphs>16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An appraisal of a Guest Service Experience</vt:lpstr>
      <vt:lpstr>Introduction </vt:lpstr>
      <vt:lpstr>Product/service offered by ETAP</vt:lpstr>
      <vt:lpstr>PowerPoint Presentation</vt:lpstr>
      <vt:lpstr> UNIQUE SELLING POINT </vt:lpstr>
      <vt:lpstr>The USP of ETAP are as follows: </vt:lpstr>
      <vt:lpstr>Guest Service Strategy</vt:lpstr>
      <vt:lpstr> GUEST SERVICE DELIVERY   </vt:lpstr>
      <vt:lpstr>PowerPoint Presentation</vt:lpstr>
      <vt:lpstr>Service setting </vt:lpstr>
      <vt:lpstr>Service quality </vt:lpstr>
      <vt:lpstr>Service quality</vt:lpstr>
      <vt:lpstr>Guest service experience</vt:lpstr>
      <vt:lpstr>PowerPoint Presentation</vt:lpstr>
      <vt:lpstr>PowerPoint Presentation</vt:lpstr>
      <vt:lpstr>FINDINGS </vt:lpstr>
      <vt:lpstr>CONCLUSION </vt:lpstr>
      <vt:lpstr>An Appraisal of a Guest Service Exprience</vt:lpstr>
      <vt:lpstr>An Appraisal of a Guest Service Exprience</vt:lpstr>
      <vt:lpstr>References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Kolawole Osasuyi</dc:creator>
  <cp:lastModifiedBy>Stevie Davidson</cp:lastModifiedBy>
  <cp:revision>3</cp:revision>
  <dcterms:created xsi:type="dcterms:W3CDTF">2019-10-23T16:26:29Z</dcterms:created>
  <dcterms:modified xsi:type="dcterms:W3CDTF">2019-10-25T06:48:05Z</dcterms:modified>
</cp:coreProperties>
</file>