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62" r:id="rId4"/>
    <p:sldId id="266" r:id="rId5"/>
    <p:sldId id="269" r:id="rId6"/>
    <p:sldId id="264" r:id="rId7"/>
    <p:sldId id="263" r:id="rId8"/>
    <p:sldId id="265" r:id="rId9"/>
    <p:sldId id="258" r:id="rId10"/>
    <p:sldId id="268" r:id="rId11"/>
    <p:sldId id="260" r:id="rId12"/>
    <p:sldId id="26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20"/>
    <p:restoredTop sz="94690"/>
  </p:normalViewPr>
  <p:slideViewPr>
    <p:cSldViewPr snapToGrid="0" snapToObjects="1">
      <p:cViewPr>
        <p:scale>
          <a:sx n="69" d="100"/>
          <a:sy n="69" d="100"/>
        </p:scale>
        <p:origin x="-1248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E4C3B0-CDEE-1446-87BB-06271D047B6D}" type="datetimeFigureOut">
              <a:rPr lang="en-US" smtClean="0"/>
              <a:t>1/17/18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84D07A-C9E0-A14C-873D-2F828096A02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145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84D07A-C9E0-A14C-873D-2F828096A02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000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/>
              <a:pPr/>
              <a:t>1/14/18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Explore barriers to wellbeing and inclusion for informal carers. Refer to theory, policy and practice.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1345036"/>
          </a:xfrm>
        </p:spPr>
        <p:txBody>
          <a:bodyPr>
            <a:normAutofit lnSpcReduction="10000"/>
          </a:bodyPr>
          <a:lstStyle/>
          <a:p>
            <a:r>
              <a:rPr lang="en-GB" sz="2800" b="1" dirty="0" smtClean="0"/>
              <a:t>The caring society										Sophie </a:t>
            </a:r>
            <a:r>
              <a:rPr lang="en-GB" sz="2800" b="1" dirty="0" smtClean="0"/>
              <a:t>Nottage</a:t>
            </a:r>
            <a:endParaRPr lang="en-GB" sz="2800" b="1" dirty="0" smtClean="0"/>
          </a:p>
          <a:p>
            <a:r>
              <a:rPr lang="en-GB" sz="2800" b="1" dirty="0" smtClean="0"/>
              <a:t>SJSS4002															1703758</a:t>
            </a:r>
            <a:r>
              <a:rPr lang="en-GB" sz="2800" dirty="0" smtClean="0"/>
              <a:t> </a:t>
            </a:r>
            <a:r>
              <a:rPr lang="en-GB" dirty="0" smtClean="0"/>
              <a:t>													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64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Negative stigma of being ‘cared for’</a:t>
            </a:r>
          </a:p>
          <a:p>
            <a:r>
              <a:rPr lang="en-US" dirty="0" smtClean="0"/>
              <a:t>4 Acts</a:t>
            </a:r>
          </a:p>
          <a:p>
            <a:pPr lvl="1"/>
            <a:r>
              <a:rPr lang="en-US" dirty="0" smtClean="0"/>
              <a:t>The </a:t>
            </a:r>
            <a:r>
              <a:rPr lang="en-US" dirty="0" smtClean="0"/>
              <a:t>carers</a:t>
            </a:r>
            <a:r>
              <a:rPr lang="en-US" dirty="0" smtClean="0"/>
              <a:t> (</a:t>
            </a:r>
            <a:r>
              <a:rPr lang="en-US" dirty="0" smtClean="0"/>
              <a:t>Recognised</a:t>
            </a:r>
            <a:r>
              <a:rPr lang="en-US" dirty="0" smtClean="0"/>
              <a:t> and Services) Act 1995</a:t>
            </a:r>
          </a:p>
          <a:p>
            <a:pPr lvl="1"/>
            <a:r>
              <a:rPr lang="en-US" dirty="0" smtClean="0"/>
              <a:t>The </a:t>
            </a:r>
            <a:r>
              <a:rPr lang="en-US" dirty="0" smtClean="0"/>
              <a:t>carers</a:t>
            </a:r>
            <a:r>
              <a:rPr lang="en-US" dirty="0" smtClean="0"/>
              <a:t> and Disabled Children Act 2000</a:t>
            </a:r>
          </a:p>
          <a:p>
            <a:pPr lvl="1"/>
            <a:r>
              <a:rPr lang="en-US" dirty="0" smtClean="0"/>
              <a:t>The </a:t>
            </a:r>
            <a:r>
              <a:rPr lang="en-US" dirty="0" smtClean="0"/>
              <a:t>carers</a:t>
            </a:r>
            <a:r>
              <a:rPr lang="en-US" dirty="0" smtClean="0"/>
              <a:t> (equal opportunities) Act 2004</a:t>
            </a:r>
          </a:p>
          <a:p>
            <a:pPr lvl="1"/>
            <a:r>
              <a:rPr lang="en-US" dirty="0" smtClean="0"/>
              <a:t>The </a:t>
            </a:r>
            <a:r>
              <a:rPr lang="en-US" dirty="0" smtClean="0"/>
              <a:t>carers</a:t>
            </a:r>
            <a:r>
              <a:rPr lang="en-US" dirty="0" smtClean="0"/>
              <a:t> Strategies (Wales) Measure 2010</a:t>
            </a:r>
          </a:p>
          <a:p>
            <a:r>
              <a:rPr lang="en-US" dirty="0" smtClean="0"/>
              <a:t>Carers</a:t>
            </a:r>
            <a:r>
              <a:rPr lang="en-US" dirty="0" smtClean="0"/>
              <a:t> must be respectful and promote well-being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777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Welfare state. </a:t>
            </a:r>
            <a:r>
              <a:rPr lang="en-GB" dirty="0"/>
              <a:t>“A system whereby the state undertakes to protect the health and well-being of its citizens, especially those in financial or social need, by means of grants, pensions, and other benefits.”</a:t>
            </a:r>
            <a:r>
              <a:rPr lang="en-GB" dirty="0"/>
              <a:t> </a:t>
            </a:r>
            <a:r>
              <a:rPr lang="en-US" dirty="0" smtClean="0"/>
              <a:t>Oxford living dictionaries (2018)</a:t>
            </a:r>
          </a:p>
          <a:p>
            <a:pPr lvl="0"/>
            <a:r>
              <a:rPr lang="en-US" dirty="0" smtClean="0"/>
              <a:t>Care. </a:t>
            </a:r>
            <a:r>
              <a:rPr lang="en-GB" dirty="0"/>
              <a:t>“The provision of what is necessary for the health, welfare, maintenance, and protection of someone or something.” </a:t>
            </a:r>
            <a:r>
              <a:rPr lang="en-US" dirty="0" smtClean="0"/>
              <a:t> Oxford living dictionaries (2018)</a:t>
            </a:r>
          </a:p>
          <a:p>
            <a:pPr lvl="0"/>
            <a:r>
              <a:rPr lang="en-US" dirty="0" smtClean="0"/>
              <a:t>Carer</a:t>
            </a:r>
            <a:r>
              <a:rPr lang="en-US" dirty="0" smtClean="0"/>
              <a:t> </a:t>
            </a:r>
            <a:r>
              <a:rPr lang="en-GB" dirty="0"/>
              <a:t>“a person who provides or intends to provide care for an adult or disabled child” </a:t>
            </a:r>
            <a:r>
              <a:rPr lang="en-US" dirty="0" smtClean="0"/>
              <a:t>Carers</a:t>
            </a:r>
            <a:r>
              <a:rPr lang="en-US" dirty="0" smtClean="0"/>
              <a:t> Wales (2017)</a:t>
            </a:r>
          </a:p>
          <a:p>
            <a:pPr lvl="0"/>
            <a:r>
              <a:rPr lang="en-US" dirty="0" smtClean="0"/>
              <a:t>Well being. </a:t>
            </a:r>
            <a:r>
              <a:rPr lang="en-GB" dirty="0"/>
              <a:t>“The state of being comfortable, healthy, or happy</a:t>
            </a:r>
            <a:r>
              <a:rPr lang="en-GB" dirty="0" smtClean="0"/>
              <a:t>.” </a:t>
            </a:r>
            <a:r>
              <a:rPr lang="en-US" dirty="0" smtClean="0"/>
              <a:t>Oxford living dictionaries (2018)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45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History of caring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Informal caring started in Ancient Greece and Rome</a:t>
            </a:r>
          </a:p>
          <a:p>
            <a:r>
              <a:rPr lang="en-US" dirty="0" smtClean="0"/>
              <a:t>In the 1880s Germany brought out Old Age Pension</a:t>
            </a:r>
          </a:p>
          <a:p>
            <a:r>
              <a:rPr lang="en-US" dirty="0" smtClean="0"/>
              <a:t>1946 was when the UK created free health care for the elderly (NHS)</a:t>
            </a:r>
          </a:p>
          <a:p>
            <a:r>
              <a:rPr lang="en-US" dirty="0" smtClean="0"/>
              <a:t>During the wars a lot of wives had to become informal </a:t>
            </a:r>
            <a:r>
              <a:rPr lang="en-US" dirty="0" err="1" smtClean="0"/>
              <a:t>carers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73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 Acts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sz="2000" dirty="0"/>
              <a:t>The </a:t>
            </a:r>
            <a:r>
              <a:rPr lang="en-US" sz="2000" dirty="0" err="1"/>
              <a:t>carers</a:t>
            </a:r>
            <a:r>
              <a:rPr lang="en-US" sz="2000" dirty="0"/>
              <a:t> (</a:t>
            </a:r>
            <a:r>
              <a:rPr lang="en-US" sz="2000" dirty="0" err="1"/>
              <a:t>Recognised</a:t>
            </a:r>
            <a:r>
              <a:rPr lang="en-US" sz="2000" dirty="0"/>
              <a:t> and Services) Act 1995</a:t>
            </a:r>
          </a:p>
          <a:p>
            <a:pPr lvl="1"/>
            <a:r>
              <a:rPr lang="en-US" sz="2000" dirty="0"/>
              <a:t>The </a:t>
            </a:r>
            <a:r>
              <a:rPr lang="en-US" sz="2000" dirty="0" err="1"/>
              <a:t>carers</a:t>
            </a:r>
            <a:r>
              <a:rPr lang="en-US" sz="2000" dirty="0"/>
              <a:t> and Disabled Children Act 2000</a:t>
            </a:r>
          </a:p>
          <a:p>
            <a:pPr lvl="1"/>
            <a:r>
              <a:rPr lang="en-US" sz="2000" dirty="0"/>
              <a:t>The </a:t>
            </a:r>
            <a:r>
              <a:rPr lang="en-US" sz="2000" dirty="0" err="1"/>
              <a:t>carers</a:t>
            </a:r>
            <a:r>
              <a:rPr lang="en-US" sz="2000" dirty="0"/>
              <a:t> (equal opportunities) Act 2004</a:t>
            </a:r>
          </a:p>
          <a:p>
            <a:pPr lvl="1"/>
            <a:r>
              <a:rPr lang="en-US" sz="2000" dirty="0"/>
              <a:t>The </a:t>
            </a:r>
            <a:r>
              <a:rPr lang="en-US" sz="2000" dirty="0" err="1"/>
              <a:t>carers</a:t>
            </a:r>
            <a:r>
              <a:rPr lang="en-US" sz="2000" dirty="0"/>
              <a:t> Strategies (Wales) Measure 2010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60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would need care? Who can care?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Elderly</a:t>
            </a:r>
          </a:p>
          <a:p>
            <a:r>
              <a:rPr lang="en-US" dirty="0" smtClean="0"/>
              <a:t>Disabled people</a:t>
            </a:r>
          </a:p>
          <a:p>
            <a:r>
              <a:rPr lang="en-US" dirty="0" smtClean="0"/>
              <a:t>Duties of a </a:t>
            </a:r>
            <a:r>
              <a:rPr lang="en-US" dirty="0" smtClean="0"/>
              <a:t>carer</a:t>
            </a:r>
            <a:endParaRPr lang="en-US" dirty="0" smtClean="0"/>
          </a:p>
          <a:p>
            <a:r>
              <a:rPr lang="en-US" dirty="0" smtClean="0"/>
              <a:t>Role of a </a:t>
            </a:r>
            <a:r>
              <a:rPr lang="en-US" dirty="0" smtClean="0"/>
              <a:t>carer</a:t>
            </a:r>
            <a:endParaRPr lang="en-US" dirty="0" smtClean="0"/>
          </a:p>
          <a:p>
            <a:r>
              <a:rPr lang="en-US" dirty="0" smtClean="0"/>
              <a:t>Caring </a:t>
            </a:r>
            <a:r>
              <a:rPr lang="en-US" dirty="0" smtClean="0"/>
              <a:t>organisations</a:t>
            </a:r>
            <a:endParaRPr lang="en-US" dirty="0" smtClean="0"/>
          </a:p>
          <a:p>
            <a:pPr lvl="1"/>
            <a:r>
              <a:rPr lang="en-US" dirty="0" smtClean="0"/>
              <a:t>Carers</a:t>
            </a:r>
            <a:r>
              <a:rPr lang="en-US" dirty="0" smtClean="0"/>
              <a:t> National Associations </a:t>
            </a:r>
          </a:p>
          <a:p>
            <a:pPr lvl="1"/>
            <a:r>
              <a:rPr lang="en-US" dirty="0" smtClean="0"/>
              <a:t>Carers</a:t>
            </a:r>
            <a:r>
              <a:rPr lang="en-US" dirty="0" smtClean="0"/>
              <a:t> UK</a:t>
            </a:r>
          </a:p>
          <a:p>
            <a:r>
              <a:rPr lang="en-US" dirty="0" smtClean="0"/>
              <a:t>“There were more than 370,000 </a:t>
            </a:r>
            <a:r>
              <a:rPr lang="en-US" dirty="0" smtClean="0"/>
              <a:t>carers</a:t>
            </a:r>
            <a:r>
              <a:rPr lang="en-US" dirty="0" smtClean="0"/>
              <a:t> in Wales at the last census in 2011.” Supporting </a:t>
            </a:r>
            <a:r>
              <a:rPr lang="en-US" dirty="0" err="1" smtClean="0"/>
              <a:t>carers</a:t>
            </a:r>
            <a:r>
              <a:rPr lang="en-US" dirty="0" smtClean="0"/>
              <a:t> and delivering upon new duties in the Social Services and Well-being (Wales) Act 2014 (2017)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54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Difference between formal and informal caring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Pay within formal care, not guaranteed in informal</a:t>
            </a:r>
          </a:p>
          <a:p>
            <a:r>
              <a:rPr lang="en-US" dirty="0" smtClean="0"/>
              <a:t>Formal is when you care for someone in a care home/residential home etc. </a:t>
            </a:r>
          </a:p>
          <a:p>
            <a:r>
              <a:rPr lang="en-US" dirty="0" smtClean="0"/>
              <a:t>Informal is when you care for a family member or friend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10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Possible barriers for informal </a:t>
            </a:r>
            <a:r>
              <a:rPr lang="en-US" dirty="0" smtClean="0"/>
              <a:t>carers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Culture/beliefs</a:t>
            </a:r>
          </a:p>
          <a:p>
            <a:r>
              <a:rPr lang="en-US" dirty="0" smtClean="0"/>
              <a:t>Background checks</a:t>
            </a:r>
          </a:p>
          <a:p>
            <a:r>
              <a:rPr lang="en-US" dirty="0" smtClean="0"/>
              <a:t>Qualified training </a:t>
            </a:r>
          </a:p>
          <a:p>
            <a:r>
              <a:rPr lang="en-US" dirty="0" smtClean="0"/>
              <a:t>Feeling too attached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242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Maslow’s hierarchy of needs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56065" y="1730230"/>
            <a:ext cx="6515296" cy="4847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40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Maslow’s hierarchy of needs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Created in 1954 by Abraham Maslow</a:t>
            </a:r>
          </a:p>
          <a:p>
            <a:r>
              <a:rPr lang="en-US" dirty="0" smtClean="0"/>
              <a:t>Physiological needs must be met first</a:t>
            </a:r>
          </a:p>
          <a:p>
            <a:r>
              <a:rPr lang="en-US" dirty="0" smtClean="0"/>
              <a:t>Needs and wants</a:t>
            </a:r>
          </a:p>
          <a:p>
            <a:r>
              <a:rPr lang="en-US" dirty="0" smtClean="0"/>
              <a:t>Will need to follow this to succeed in being a </a:t>
            </a:r>
            <a:r>
              <a:rPr lang="en-US" dirty="0" err="1" smtClean="0"/>
              <a:t>carer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58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Difficult barriers to overcome in some circumstances</a:t>
            </a:r>
          </a:p>
          <a:p>
            <a:r>
              <a:rPr lang="en-US" dirty="0" smtClean="0"/>
              <a:t>Caring has changed dramatically over the years</a:t>
            </a:r>
          </a:p>
          <a:p>
            <a:r>
              <a:rPr lang="en-US" dirty="0" smtClean="0"/>
              <a:t>Different acts to contribute to correct form of caring</a:t>
            </a:r>
          </a:p>
          <a:p>
            <a:r>
              <a:rPr lang="en-US" dirty="0" smtClean="0"/>
              <a:t>Lots of different qualifications in caring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93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Oxford living dictionaries. (2018). </a:t>
            </a:r>
            <a:r>
              <a:rPr lang="en-US" i="1" dirty="0"/>
              <a:t>Care.</a:t>
            </a:r>
            <a:r>
              <a:rPr lang="en-US" dirty="0"/>
              <a:t> Available: https://</a:t>
            </a:r>
            <a:r>
              <a:rPr lang="en-US" dirty="0"/>
              <a:t>en.oxforddictionaries.com</a:t>
            </a:r>
            <a:r>
              <a:rPr lang="en-US" dirty="0"/>
              <a:t>/definition/care. Last accessed 15th Jan 2018</a:t>
            </a:r>
            <a:r>
              <a:rPr lang="en-US" dirty="0" smtClean="0"/>
              <a:t>.</a:t>
            </a:r>
          </a:p>
          <a:p>
            <a:r>
              <a:rPr lang="en-US" dirty="0"/>
              <a:t>Oxford living dictionaries. (2018). </a:t>
            </a:r>
            <a:r>
              <a:rPr lang="en-US" i="1" dirty="0"/>
              <a:t>Welfare state.</a:t>
            </a:r>
            <a:r>
              <a:rPr lang="en-US" dirty="0"/>
              <a:t> Available: https://</a:t>
            </a:r>
            <a:r>
              <a:rPr lang="en-US" dirty="0"/>
              <a:t>en.oxforddictionaries.com</a:t>
            </a:r>
            <a:r>
              <a:rPr lang="en-US" dirty="0"/>
              <a:t>/definition/</a:t>
            </a:r>
            <a:r>
              <a:rPr lang="en-US" dirty="0"/>
              <a:t>welfare_state</a:t>
            </a:r>
            <a:r>
              <a:rPr lang="en-US" dirty="0"/>
              <a:t>. Last accessed 15th Jan 2018</a:t>
            </a:r>
            <a:r>
              <a:rPr lang="en-US" dirty="0" smtClean="0"/>
              <a:t>.</a:t>
            </a:r>
          </a:p>
          <a:p>
            <a:r>
              <a:rPr lang="en-US" dirty="0"/>
              <a:t>Oxford living dictionaries . (2018). </a:t>
            </a:r>
            <a:r>
              <a:rPr lang="en-US" i="1" dirty="0"/>
              <a:t>Well-being.</a:t>
            </a:r>
            <a:r>
              <a:rPr lang="en-US" dirty="0"/>
              <a:t> Available: https://</a:t>
            </a:r>
            <a:r>
              <a:rPr lang="en-US" dirty="0"/>
              <a:t>en.oxforddictionaries.com</a:t>
            </a:r>
            <a:r>
              <a:rPr lang="en-US" dirty="0"/>
              <a:t>/definition/well-being. Last accessed 15th Jan 2018</a:t>
            </a:r>
            <a:r>
              <a:rPr lang="en-US" dirty="0" smtClean="0"/>
              <a:t>.</a:t>
            </a:r>
          </a:p>
          <a:p>
            <a:r>
              <a:rPr lang="en-GB" dirty="0" smtClean="0"/>
              <a:t>‘Care for older people’ Heike </a:t>
            </a:r>
            <a:r>
              <a:rPr lang="en-GB" dirty="0"/>
              <a:t>Griffiths (2017) week </a:t>
            </a:r>
            <a:r>
              <a:rPr lang="en-GB" dirty="0" smtClean="0"/>
              <a:t>7 &amp; 8: </a:t>
            </a:r>
            <a:r>
              <a:rPr lang="en-GB" i="1" dirty="0" smtClean="0"/>
              <a:t>SJSS4002 The caring society </a:t>
            </a:r>
            <a:r>
              <a:rPr lang="en-GB" dirty="0" smtClean="0"/>
              <a:t>accessed 15 January 2018</a:t>
            </a:r>
            <a:endParaRPr lang="en-US" dirty="0"/>
          </a:p>
          <a:p>
            <a:r>
              <a:rPr lang="en-US" dirty="0"/>
              <a:t>Jeff Anderson. (2015). </a:t>
            </a:r>
            <a:r>
              <a:rPr lang="en-US" i="1" dirty="0"/>
              <a:t>History of Caring for Our Elders.</a:t>
            </a:r>
            <a:r>
              <a:rPr lang="en-US" dirty="0"/>
              <a:t> Available: https://</a:t>
            </a:r>
            <a:r>
              <a:rPr lang="en-US" dirty="0" err="1"/>
              <a:t>www.aplaceformom.com</a:t>
            </a:r>
            <a:r>
              <a:rPr lang="en-US" dirty="0"/>
              <a:t>/blog/history-caring-for-elders-08-06-2013/. Last accessed 17th Jan 2018.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98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5655</TotalTime>
  <Words>464</Words>
  <Application>Microsoft Macintosh PowerPoint</Application>
  <PresentationFormat>Widescreen</PresentationFormat>
  <Paragraphs>62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Century Gothic</vt:lpstr>
      <vt:lpstr>Wingdings 2</vt:lpstr>
      <vt:lpstr>Quotable</vt:lpstr>
      <vt:lpstr>Explore barriers to wellbeing and inclusion for informal carers. Refer to theory, policy and practice. </vt:lpstr>
      <vt:lpstr>Introduction</vt:lpstr>
      <vt:lpstr>Definitions </vt:lpstr>
      <vt:lpstr>History of caring</vt:lpstr>
      <vt:lpstr>4 Acts</vt:lpstr>
      <vt:lpstr>Who would need care? Who can care?</vt:lpstr>
      <vt:lpstr>Difference between formal and informal caring</vt:lpstr>
      <vt:lpstr>Possible barriers for informal carers </vt:lpstr>
      <vt:lpstr>Maslow’s hierarchy of needs</vt:lpstr>
      <vt:lpstr>Maslow’s hierarchy of needs</vt:lpstr>
      <vt:lpstr>Conclusion</vt:lpstr>
      <vt:lpstr>Reference list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Explore barriers to wellbeing and inclusion for informal carers. Refer to theory, policy and practice. </dc:title>
  <dc:creator>Sophie Nottage</dc:creator>
  <cp:lastModifiedBy>Sophie Nottage</cp:lastModifiedBy>
  <cp:revision>29</cp:revision>
  <dcterms:created xsi:type="dcterms:W3CDTF">2018-01-14T21:09:14Z</dcterms:created>
  <dcterms:modified xsi:type="dcterms:W3CDTF">2018-01-18T19:25:00Z</dcterms:modified>
</cp:coreProperties>
</file>