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7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9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0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6"/>
  </p:notesMasterIdLst>
  <p:sldIdLst>
    <p:sldId id="256" r:id="rId3"/>
    <p:sldId id="302" r:id="rId4"/>
    <p:sldId id="309" r:id="rId5"/>
    <p:sldId id="297" r:id="rId6"/>
    <p:sldId id="257" r:id="rId7"/>
    <p:sldId id="259" r:id="rId8"/>
    <p:sldId id="260" r:id="rId9"/>
    <p:sldId id="261" r:id="rId10"/>
    <p:sldId id="262" r:id="rId11"/>
    <p:sldId id="263" r:id="rId12"/>
    <p:sldId id="273" r:id="rId13"/>
    <p:sldId id="312" r:id="rId14"/>
    <p:sldId id="386" r:id="rId15"/>
    <p:sldId id="387" r:id="rId16"/>
    <p:sldId id="393" r:id="rId17"/>
    <p:sldId id="305" r:id="rId18"/>
    <p:sldId id="306" r:id="rId19"/>
    <p:sldId id="264" r:id="rId20"/>
    <p:sldId id="286" r:id="rId21"/>
    <p:sldId id="307" r:id="rId22"/>
    <p:sldId id="267" r:id="rId23"/>
    <p:sldId id="271" r:id="rId24"/>
    <p:sldId id="298" r:id="rId25"/>
    <p:sldId id="299" r:id="rId26"/>
    <p:sldId id="313" r:id="rId27"/>
    <p:sldId id="399" r:id="rId28"/>
    <p:sldId id="400" r:id="rId29"/>
    <p:sldId id="401" r:id="rId30"/>
    <p:sldId id="294" r:id="rId31"/>
    <p:sldId id="402" r:id="rId32"/>
    <p:sldId id="301" r:id="rId33"/>
    <p:sldId id="317" r:id="rId34"/>
    <p:sldId id="31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A79D25-B91E-42F1-A03D-4C115DC4A8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85C746-0F99-41E6-88B5-C367911186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understand and appreciate the helping skill of questions</a:t>
          </a:r>
          <a:endParaRPr lang="en-US"/>
        </a:p>
      </dgm:t>
    </dgm:pt>
    <dgm:pt modelId="{1198F786-3069-4CE1-82C4-8C9339AB0DCC}" type="parTrans" cxnId="{6BFB273A-8C1E-454E-8FB3-3459BC5B118B}">
      <dgm:prSet/>
      <dgm:spPr/>
      <dgm:t>
        <a:bodyPr/>
        <a:lstStyle/>
        <a:p>
          <a:endParaRPr lang="en-US"/>
        </a:p>
      </dgm:t>
    </dgm:pt>
    <dgm:pt modelId="{A9414F34-5BB6-47F7-8AC6-8C78B49C9F6F}" type="sibTrans" cxnId="{6BFB273A-8C1E-454E-8FB3-3459BC5B118B}">
      <dgm:prSet/>
      <dgm:spPr/>
      <dgm:t>
        <a:bodyPr/>
        <a:lstStyle/>
        <a:p>
          <a:endParaRPr lang="en-US"/>
        </a:p>
      </dgm:t>
    </dgm:pt>
    <dgm:pt modelId="{F9E049B2-3805-4BE6-95B0-57571BB173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Sensitivities and application of questions</a:t>
          </a:r>
          <a:endParaRPr lang="en-US"/>
        </a:p>
      </dgm:t>
    </dgm:pt>
    <dgm:pt modelId="{38E5A15C-346D-4D94-9771-C4AF3473C860}" type="parTrans" cxnId="{3651B63C-5A24-4C2D-BF2A-BC5A2B110844}">
      <dgm:prSet/>
      <dgm:spPr/>
      <dgm:t>
        <a:bodyPr/>
        <a:lstStyle/>
        <a:p>
          <a:endParaRPr lang="en-US"/>
        </a:p>
      </dgm:t>
    </dgm:pt>
    <dgm:pt modelId="{3CF63B87-346D-4866-B798-D780ACCF42C5}" type="sibTrans" cxnId="{3651B63C-5A24-4C2D-BF2A-BC5A2B110844}">
      <dgm:prSet/>
      <dgm:spPr/>
      <dgm:t>
        <a:bodyPr/>
        <a:lstStyle/>
        <a:p>
          <a:endParaRPr lang="en-US"/>
        </a:p>
      </dgm:t>
    </dgm:pt>
    <dgm:pt modelId="{46362C3C-7CF5-4FA7-A56F-138FDC08A6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Skills practice</a:t>
          </a:r>
          <a:endParaRPr lang="en-US"/>
        </a:p>
      </dgm:t>
    </dgm:pt>
    <dgm:pt modelId="{69AB44F5-6523-44DD-B44D-4782046A074D}" type="parTrans" cxnId="{9F9ED53D-BFDF-48CB-83FC-6A3C89695D94}">
      <dgm:prSet/>
      <dgm:spPr/>
      <dgm:t>
        <a:bodyPr/>
        <a:lstStyle/>
        <a:p>
          <a:endParaRPr lang="en-US"/>
        </a:p>
      </dgm:t>
    </dgm:pt>
    <dgm:pt modelId="{3FD3A8FC-0DA7-433E-A695-528787CDB83E}" type="sibTrans" cxnId="{9F9ED53D-BFDF-48CB-83FC-6A3C89695D94}">
      <dgm:prSet/>
      <dgm:spPr/>
      <dgm:t>
        <a:bodyPr/>
        <a:lstStyle/>
        <a:p>
          <a:endParaRPr lang="en-US"/>
        </a:p>
      </dgm:t>
    </dgm:pt>
    <dgm:pt modelId="{F3446C4C-12DA-493A-B985-F4F183E65DF6}" type="pres">
      <dgm:prSet presAssocID="{DFA79D25-B91E-42F1-A03D-4C115DC4A804}" presName="root" presStyleCnt="0">
        <dgm:presLayoutVars>
          <dgm:dir/>
          <dgm:resizeHandles val="exact"/>
        </dgm:presLayoutVars>
      </dgm:prSet>
      <dgm:spPr/>
    </dgm:pt>
    <dgm:pt modelId="{FEF6DECC-72F6-408E-989F-9CF096456DA1}" type="pres">
      <dgm:prSet presAssocID="{5885C746-0F99-41E6-88B5-C367911186C5}" presName="compNode" presStyleCnt="0"/>
      <dgm:spPr/>
    </dgm:pt>
    <dgm:pt modelId="{9D97E9DA-0D35-4A1C-998A-645EA2623931}" type="pres">
      <dgm:prSet presAssocID="{5885C746-0F99-41E6-88B5-C367911186C5}" presName="bgRect" presStyleLbl="bgShp" presStyleIdx="0" presStyleCnt="3"/>
      <dgm:spPr/>
    </dgm:pt>
    <dgm:pt modelId="{407FDC3F-25A3-4FAC-B57E-C3CA22D07316}" type="pres">
      <dgm:prSet presAssocID="{5885C746-0F99-41E6-88B5-C367911186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313CFEB-C9FA-43F5-9019-7C12681F121C}" type="pres">
      <dgm:prSet presAssocID="{5885C746-0F99-41E6-88B5-C367911186C5}" presName="spaceRect" presStyleCnt="0"/>
      <dgm:spPr/>
    </dgm:pt>
    <dgm:pt modelId="{A6F46822-880A-427F-A03C-97DF2EA33C0F}" type="pres">
      <dgm:prSet presAssocID="{5885C746-0F99-41E6-88B5-C367911186C5}" presName="parTx" presStyleLbl="revTx" presStyleIdx="0" presStyleCnt="3">
        <dgm:presLayoutVars>
          <dgm:chMax val="0"/>
          <dgm:chPref val="0"/>
        </dgm:presLayoutVars>
      </dgm:prSet>
      <dgm:spPr/>
    </dgm:pt>
    <dgm:pt modelId="{2DEE7A80-55AA-4EF6-9175-511A6D7DACF6}" type="pres">
      <dgm:prSet presAssocID="{A9414F34-5BB6-47F7-8AC6-8C78B49C9F6F}" presName="sibTrans" presStyleCnt="0"/>
      <dgm:spPr/>
    </dgm:pt>
    <dgm:pt modelId="{5FB26ADF-A584-44DD-8A99-AB47C3795A6D}" type="pres">
      <dgm:prSet presAssocID="{F9E049B2-3805-4BE6-95B0-57571BB173F9}" presName="compNode" presStyleCnt="0"/>
      <dgm:spPr/>
    </dgm:pt>
    <dgm:pt modelId="{3DBFACD1-926D-4354-A6F2-C7D26D8BF6AC}" type="pres">
      <dgm:prSet presAssocID="{F9E049B2-3805-4BE6-95B0-57571BB173F9}" presName="bgRect" presStyleLbl="bgShp" presStyleIdx="1" presStyleCnt="3"/>
      <dgm:spPr/>
    </dgm:pt>
    <dgm:pt modelId="{E8BFDC91-2697-4934-AADF-C3DD759D2EF0}" type="pres">
      <dgm:prSet presAssocID="{F9E049B2-3805-4BE6-95B0-57571BB173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965BE09-58B1-4433-8FB0-56746DF402CC}" type="pres">
      <dgm:prSet presAssocID="{F9E049B2-3805-4BE6-95B0-57571BB173F9}" presName="spaceRect" presStyleCnt="0"/>
      <dgm:spPr/>
    </dgm:pt>
    <dgm:pt modelId="{87952B8B-7F35-4822-B5FB-F8A269E49273}" type="pres">
      <dgm:prSet presAssocID="{F9E049B2-3805-4BE6-95B0-57571BB173F9}" presName="parTx" presStyleLbl="revTx" presStyleIdx="1" presStyleCnt="3">
        <dgm:presLayoutVars>
          <dgm:chMax val="0"/>
          <dgm:chPref val="0"/>
        </dgm:presLayoutVars>
      </dgm:prSet>
      <dgm:spPr/>
    </dgm:pt>
    <dgm:pt modelId="{F47B9B8B-8B7C-40BF-8973-D27D0556BBC6}" type="pres">
      <dgm:prSet presAssocID="{3CF63B87-346D-4866-B798-D780ACCF42C5}" presName="sibTrans" presStyleCnt="0"/>
      <dgm:spPr/>
    </dgm:pt>
    <dgm:pt modelId="{DE406633-E8B2-41CF-8FC0-B4EEE9BA5B0D}" type="pres">
      <dgm:prSet presAssocID="{46362C3C-7CF5-4FA7-A56F-138FDC08A66E}" presName="compNode" presStyleCnt="0"/>
      <dgm:spPr/>
    </dgm:pt>
    <dgm:pt modelId="{29B68194-D5FC-49F9-9CC6-1A629FB79859}" type="pres">
      <dgm:prSet presAssocID="{46362C3C-7CF5-4FA7-A56F-138FDC08A66E}" presName="bgRect" presStyleLbl="bgShp" presStyleIdx="2" presStyleCnt="3"/>
      <dgm:spPr/>
    </dgm:pt>
    <dgm:pt modelId="{39B42D18-EC8C-4996-9267-9BDEF960C0AC}" type="pres">
      <dgm:prSet presAssocID="{46362C3C-7CF5-4FA7-A56F-138FDC08A6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620D43A-6373-4D3C-B8F8-659928786292}" type="pres">
      <dgm:prSet presAssocID="{46362C3C-7CF5-4FA7-A56F-138FDC08A66E}" presName="spaceRect" presStyleCnt="0"/>
      <dgm:spPr/>
    </dgm:pt>
    <dgm:pt modelId="{2C28B553-8B7E-43EC-91D0-558B9E4D3C10}" type="pres">
      <dgm:prSet presAssocID="{46362C3C-7CF5-4FA7-A56F-138FDC08A6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BFB273A-8C1E-454E-8FB3-3459BC5B118B}" srcId="{DFA79D25-B91E-42F1-A03D-4C115DC4A804}" destId="{5885C746-0F99-41E6-88B5-C367911186C5}" srcOrd="0" destOrd="0" parTransId="{1198F786-3069-4CE1-82C4-8C9339AB0DCC}" sibTransId="{A9414F34-5BB6-47F7-8AC6-8C78B49C9F6F}"/>
    <dgm:cxn modelId="{3651B63C-5A24-4C2D-BF2A-BC5A2B110844}" srcId="{DFA79D25-B91E-42F1-A03D-4C115DC4A804}" destId="{F9E049B2-3805-4BE6-95B0-57571BB173F9}" srcOrd="1" destOrd="0" parTransId="{38E5A15C-346D-4D94-9771-C4AF3473C860}" sibTransId="{3CF63B87-346D-4866-B798-D780ACCF42C5}"/>
    <dgm:cxn modelId="{9F9ED53D-BFDF-48CB-83FC-6A3C89695D94}" srcId="{DFA79D25-B91E-42F1-A03D-4C115DC4A804}" destId="{46362C3C-7CF5-4FA7-A56F-138FDC08A66E}" srcOrd="2" destOrd="0" parTransId="{69AB44F5-6523-44DD-B44D-4782046A074D}" sibTransId="{3FD3A8FC-0DA7-433E-A695-528787CDB83E}"/>
    <dgm:cxn modelId="{6539B67C-414A-455E-9B54-3EEF2EBDB401}" type="presOf" srcId="{DFA79D25-B91E-42F1-A03D-4C115DC4A804}" destId="{F3446C4C-12DA-493A-B985-F4F183E65DF6}" srcOrd="0" destOrd="0" presId="urn:microsoft.com/office/officeart/2018/2/layout/IconVerticalSolidList"/>
    <dgm:cxn modelId="{C3A62E86-5576-4199-9937-098F0BF2681A}" type="presOf" srcId="{5885C746-0F99-41E6-88B5-C367911186C5}" destId="{A6F46822-880A-427F-A03C-97DF2EA33C0F}" srcOrd="0" destOrd="0" presId="urn:microsoft.com/office/officeart/2018/2/layout/IconVerticalSolidList"/>
    <dgm:cxn modelId="{AE383C8D-BEDE-470F-8D63-3340C454AE54}" type="presOf" srcId="{F9E049B2-3805-4BE6-95B0-57571BB173F9}" destId="{87952B8B-7F35-4822-B5FB-F8A269E49273}" srcOrd="0" destOrd="0" presId="urn:microsoft.com/office/officeart/2018/2/layout/IconVerticalSolidList"/>
    <dgm:cxn modelId="{FA6F769E-ED50-4A95-85CC-2C617B259A8D}" type="presOf" srcId="{46362C3C-7CF5-4FA7-A56F-138FDC08A66E}" destId="{2C28B553-8B7E-43EC-91D0-558B9E4D3C10}" srcOrd="0" destOrd="0" presId="urn:microsoft.com/office/officeart/2018/2/layout/IconVerticalSolidList"/>
    <dgm:cxn modelId="{13F68D26-17B9-42B5-B89C-6F3A10799691}" type="presParOf" srcId="{F3446C4C-12DA-493A-B985-F4F183E65DF6}" destId="{FEF6DECC-72F6-408E-989F-9CF096456DA1}" srcOrd="0" destOrd="0" presId="urn:microsoft.com/office/officeart/2018/2/layout/IconVerticalSolidList"/>
    <dgm:cxn modelId="{CF689C2C-84F9-4578-917B-972160EBAE4C}" type="presParOf" srcId="{FEF6DECC-72F6-408E-989F-9CF096456DA1}" destId="{9D97E9DA-0D35-4A1C-998A-645EA2623931}" srcOrd="0" destOrd="0" presId="urn:microsoft.com/office/officeart/2018/2/layout/IconVerticalSolidList"/>
    <dgm:cxn modelId="{69B9AFEC-6F75-4A3D-B31C-AFAFF6A31EBB}" type="presParOf" srcId="{FEF6DECC-72F6-408E-989F-9CF096456DA1}" destId="{407FDC3F-25A3-4FAC-B57E-C3CA22D07316}" srcOrd="1" destOrd="0" presId="urn:microsoft.com/office/officeart/2018/2/layout/IconVerticalSolidList"/>
    <dgm:cxn modelId="{7AD1F276-6409-4F58-8AA6-A977667D86C3}" type="presParOf" srcId="{FEF6DECC-72F6-408E-989F-9CF096456DA1}" destId="{1313CFEB-C9FA-43F5-9019-7C12681F121C}" srcOrd="2" destOrd="0" presId="urn:microsoft.com/office/officeart/2018/2/layout/IconVerticalSolidList"/>
    <dgm:cxn modelId="{CBAE171A-254B-4DED-80F4-713CA532ED01}" type="presParOf" srcId="{FEF6DECC-72F6-408E-989F-9CF096456DA1}" destId="{A6F46822-880A-427F-A03C-97DF2EA33C0F}" srcOrd="3" destOrd="0" presId="urn:microsoft.com/office/officeart/2018/2/layout/IconVerticalSolidList"/>
    <dgm:cxn modelId="{4B8C5823-F5B2-4C5C-A2FD-4D4D45AF3F82}" type="presParOf" srcId="{F3446C4C-12DA-493A-B985-F4F183E65DF6}" destId="{2DEE7A80-55AA-4EF6-9175-511A6D7DACF6}" srcOrd="1" destOrd="0" presId="urn:microsoft.com/office/officeart/2018/2/layout/IconVerticalSolidList"/>
    <dgm:cxn modelId="{DDFDB5DB-97B4-4656-BF3C-E20C6E9679CC}" type="presParOf" srcId="{F3446C4C-12DA-493A-B985-F4F183E65DF6}" destId="{5FB26ADF-A584-44DD-8A99-AB47C3795A6D}" srcOrd="2" destOrd="0" presId="urn:microsoft.com/office/officeart/2018/2/layout/IconVerticalSolidList"/>
    <dgm:cxn modelId="{F6A2E21B-3127-418C-AD86-393286B598A5}" type="presParOf" srcId="{5FB26ADF-A584-44DD-8A99-AB47C3795A6D}" destId="{3DBFACD1-926D-4354-A6F2-C7D26D8BF6AC}" srcOrd="0" destOrd="0" presId="urn:microsoft.com/office/officeart/2018/2/layout/IconVerticalSolidList"/>
    <dgm:cxn modelId="{5EC66A8A-349C-46A7-8064-EEA33858262A}" type="presParOf" srcId="{5FB26ADF-A584-44DD-8A99-AB47C3795A6D}" destId="{E8BFDC91-2697-4934-AADF-C3DD759D2EF0}" srcOrd="1" destOrd="0" presId="urn:microsoft.com/office/officeart/2018/2/layout/IconVerticalSolidList"/>
    <dgm:cxn modelId="{1ACB1B67-75E1-431B-9456-D895BED6D81C}" type="presParOf" srcId="{5FB26ADF-A584-44DD-8A99-AB47C3795A6D}" destId="{2965BE09-58B1-4433-8FB0-56746DF402CC}" srcOrd="2" destOrd="0" presId="urn:microsoft.com/office/officeart/2018/2/layout/IconVerticalSolidList"/>
    <dgm:cxn modelId="{7A51F8BC-EDD0-4272-9015-7EF107FC52C1}" type="presParOf" srcId="{5FB26ADF-A584-44DD-8A99-AB47C3795A6D}" destId="{87952B8B-7F35-4822-B5FB-F8A269E49273}" srcOrd="3" destOrd="0" presId="urn:microsoft.com/office/officeart/2018/2/layout/IconVerticalSolidList"/>
    <dgm:cxn modelId="{49FAA04F-C5F7-4C5A-ACF1-9C601347F0E9}" type="presParOf" srcId="{F3446C4C-12DA-493A-B985-F4F183E65DF6}" destId="{F47B9B8B-8B7C-40BF-8973-D27D0556BBC6}" srcOrd="3" destOrd="0" presId="urn:microsoft.com/office/officeart/2018/2/layout/IconVerticalSolidList"/>
    <dgm:cxn modelId="{DC8F4C54-AF2B-4453-990D-062DC4A92A40}" type="presParOf" srcId="{F3446C4C-12DA-493A-B985-F4F183E65DF6}" destId="{DE406633-E8B2-41CF-8FC0-B4EEE9BA5B0D}" srcOrd="4" destOrd="0" presId="urn:microsoft.com/office/officeart/2018/2/layout/IconVerticalSolidList"/>
    <dgm:cxn modelId="{8405D715-D921-45EB-B960-41CB313ED6CE}" type="presParOf" srcId="{DE406633-E8B2-41CF-8FC0-B4EEE9BA5B0D}" destId="{29B68194-D5FC-49F9-9CC6-1A629FB79859}" srcOrd="0" destOrd="0" presId="urn:microsoft.com/office/officeart/2018/2/layout/IconVerticalSolidList"/>
    <dgm:cxn modelId="{123A5693-DB49-4D06-9D01-D699B143A30D}" type="presParOf" srcId="{DE406633-E8B2-41CF-8FC0-B4EEE9BA5B0D}" destId="{39B42D18-EC8C-4996-9267-9BDEF960C0AC}" srcOrd="1" destOrd="0" presId="urn:microsoft.com/office/officeart/2018/2/layout/IconVerticalSolidList"/>
    <dgm:cxn modelId="{F90E7F4D-04F5-483A-94A5-72FCD277B1B5}" type="presParOf" srcId="{DE406633-E8B2-41CF-8FC0-B4EEE9BA5B0D}" destId="{5620D43A-6373-4D3C-B8F8-659928786292}" srcOrd="2" destOrd="0" presId="urn:microsoft.com/office/officeart/2018/2/layout/IconVerticalSolidList"/>
    <dgm:cxn modelId="{9777EB61-AFAC-408A-B214-EE47111D0630}" type="presParOf" srcId="{DE406633-E8B2-41CF-8FC0-B4EEE9BA5B0D}" destId="{2C28B553-8B7E-43EC-91D0-558B9E4D3C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6F904E-B016-433B-8A08-775CAD62D990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FCEB4D-A7A7-46DB-82CD-15DF5A81370B}">
      <dgm:prSet/>
      <dgm:spPr/>
      <dgm:t>
        <a:bodyPr/>
        <a:lstStyle/>
        <a:p>
          <a:r>
            <a:rPr lang="en-GB"/>
            <a:t>I keep six honest men,</a:t>
          </a:r>
          <a:endParaRPr lang="en-US"/>
        </a:p>
      </dgm:t>
    </dgm:pt>
    <dgm:pt modelId="{2AC8A47E-DD81-44BB-BF26-E38DB1A5632C}" type="parTrans" cxnId="{A0914A44-BB41-4520-8648-721D6AD8A6C4}">
      <dgm:prSet/>
      <dgm:spPr/>
      <dgm:t>
        <a:bodyPr/>
        <a:lstStyle/>
        <a:p>
          <a:endParaRPr lang="en-US"/>
        </a:p>
      </dgm:t>
    </dgm:pt>
    <dgm:pt modelId="{486C7D57-2142-4763-A3B7-17375057ABF9}" type="sibTrans" cxnId="{A0914A44-BB41-4520-8648-721D6AD8A6C4}">
      <dgm:prSet/>
      <dgm:spPr/>
      <dgm:t>
        <a:bodyPr/>
        <a:lstStyle/>
        <a:p>
          <a:endParaRPr lang="en-US"/>
        </a:p>
      </dgm:t>
    </dgm:pt>
    <dgm:pt modelId="{20E31D39-8B63-43AF-A6C8-B91FBA25F971}">
      <dgm:prSet/>
      <dgm:spPr/>
      <dgm:t>
        <a:bodyPr/>
        <a:lstStyle/>
        <a:p>
          <a:r>
            <a:rPr lang="en-GB"/>
            <a:t>They taught me all I know,</a:t>
          </a:r>
          <a:endParaRPr lang="en-US"/>
        </a:p>
      </dgm:t>
    </dgm:pt>
    <dgm:pt modelId="{4F9A3B35-8C02-402C-A929-610FB23AC933}" type="parTrans" cxnId="{90DBFB27-E427-4CCE-B60F-917023449494}">
      <dgm:prSet/>
      <dgm:spPr/>
      <dgm:t>
        <a:bodyPr/>
        <a:lstStyle/>
        <a:p>
          <a:endParaRPr lang="en-US"/>
        </a:p>
      </dgm:t>
    </dgm:pt>
    <dgm:pt modelId="{0340CF5F-BB86-4496-9CDA-BBD11C16A90A}" type="sibTrans" cxnId="{90DBFB27-E427-4CCE-B60F-917023449494}">
      <dgm:prSet/>
      <dgm:spPr/>
      <dgm:t>
        <a:bodyPr/>
        <a:lstStyle/>
        <a:p>
          <a:endParaRPr lang="en-US"/>
        </a:p>
      </dgm:t>
    </dgm:pt>
    <dgm:pt modelId="{E8CF575F-095F-433B-87D3-CE2CBA391B49}">
      <dgm:prSet/>
      <dgm:spPr/>
      <dgm:t>
        <a:bodyPr/>
        <a:lstStyle/>
        <a:p>
          <a:r>
            <a:rPr lang="en-GB"/>
            <a:t>Their names are “What” and “Why”</a:t>
          </a:r>
          <a:endParaRPr lang="en-US"/>
        </a:p>
      </dgm:t>
    </dgm:pt>
    <dgm:pt modelId="{E0FED419-1B6D-4023-9A07-5724B7FBEA9A}" type="parTrans" cxnId="{CC507EE5-4CB3-48D2-99C6-A423B3D0F56D}">
      <dgm:prSet/>
      <dgm:spPr/>
      <dgm:t>
        <a:bodyPr/>
        <a:lstStyle/>
        <a:p>
          <a:endParaRPr lang="en-US"/>
        </a:p>
      </dgm:t>
    </dgm:pt>
    <dgm:pt modelId="{B410DC5B-B69F-4149-A4DA-B936B83CBD4D}" type="sibTrans" cxnId="{CC507EE5-4CB3-48D2-99C6-A423B3D0F56D}">
      <dgm:prSet/>
      <dgm:spPr/>
      <dgm:t>
        <a:bodyPr/>
        <a:lstStyle/>
        <a:p>
          <a:endParaRPr lang="en-US"/>
        </a:p>
      </dgm:t>
    </dgm:pt>
    <dgm:pt modelId="{1DD35A44-2D98-4E1C-9E69-B6FBD47BCA41}">
      <dgm:prSet/>
      <dgm:spPr/>
      <dgm:t>
        <a:bodyPr/>
        <a:lstStyle/>
        <a:p>
          <a:r>
            <a:rPr lang="en-GB"/>
            <a:t>And “When” and “How” and</a:t>
          </a:r>
          <a:endParaRPr lang="en-US"/>
        </a:p>
      </dgm:t>
    </dgm:pt>
    <dgm:pt modelId="{383D3859-05FF-4945-9AB0-3C7CE96F6CFE}" type="parTrans" cxnId="{3F7A21DA-86A1-4864-A801-7AE963F8981D}">
      <dgm:prSet/>
      <dgm:spPr/>
      <dgm:t>
        <a:bodyPr/>
        <a:lstStyle/>
        <a:p>
          <a:endParaRPr lang="en-US"/>
        </a:p>
      </dgm:t>
    </dgm:pt>
    <dgm:pt modelId="{34793AC8-8B9F-4E98-A41D-94D9A3D75E2C}" type="sibTrans" cxnId="{3F7A21DA-86A1-4864-A801-7AE963F8981D}">
      <dgm:prSet/>
      <dgm:spPr/>
      <dgm:t>
        <a:bodyPr/>
        <a:lstStyle/>
        <a:p>
          <a:endParaRPr lang="en-US"/>
        </a:p>
      </dgm:t>
    </dgm:pt>
    <dgm:pt modelId="{A6D11372-87DB-4110-A69A-3DCFE84122D5}">
      <dgm:prSet/>
      <dgm:spPr/>
      <dgm:t>
        <a:bodyPr/>
        <a:lstStyle/>
        <a:p>
          <a:r>
            <a:rPr lang="en-GB"/>
            <a:t>“Where and Who”</a:t>
          </a:r>
          <a:endParaRPr lang="en-US"/>
        </a:p>
      </dgm:t>
    </dgm:pt>
    <dgm:pt modelId="{8F7A1D78-F08F-4BF8-AC3D-BBCEFFCA37D0}" type="parTrans" cxnId="{C89D048C-D7D6-48BC-9869-D5ADF98346F6}">
      <dgm:prSet/>
      <dgm:spPr/>
      <dgm:t>
        <a:bodyPr/>
        <a:lstStyle/>
        <a:p>
          <a:endParaRPr lang="en-US"/>
        </a:p>
      </dgm:t>
    </dgm:pt>
    <dgm:pt modelId="{BB12C5E1-18EA-456C-BFB5-7B02C6A817E7}" type="sibTrans" cxnId="{C89D048C-D7D6-48BC-9869-D5ADF98346F6}">
      <dgm:prSet/>
      <dgm:spPr/>
      <dgm:t>
        <a:bodyPr/>
        <a:lstStyle/>
        <a:p>
          <a:endParaRPr lang="en-US"/>
        </a:p>
      </dgm:t>
    </dgm:pt>
    <dgm:pt modelId="{694E133E-6F9E-4686-9139-64F40A9E955F}" type="pres">
      <dgm:prSet presAssocID="{766F904E-B016-433B-8A08-775CAD62D990}" presName="linear" presStyleCnt="0">
        <dgm:presLayoutVars>
          <dgm:dir/>
          <dgm:animLvl val="lvl"/>
          <dgm:resizeHandles val="exact"/>
        </dgm:presLayoutVars>
      </dgm:prSet>
      <dgm:spPr/>
    </dgm:pt>
    <dgm:pt modelId="{54AFC800-C121-40C5-94E5-E16CEDBF1612}" type="pres">
      <dgm:prSet presAssocID="{42FCEB4D-A7A7-46DB-82CD-15DF5A81370B}" presName="parentLin" presStyleCnt="0"/>
      <dgm:spPr/>
    </dgm:pt>
    <dgm:pt modelId="{E2A61B76-AE37-4759-BBFC-D7BAD9CB09FB}" type="pres">
      <dgm:prSet presAssocID="{42FCEB4D-A7A7-46DB-82CD-15DF5A81370B}" presName="parentLeftMargin" presStyleLbl="node1" presStyleIdx="0" presStyleCnt="5"/>
      <dgm:spPr/>
    </dgm:pt>
    <dgm:pt modelId="{9CAEDF24-EE00-46D6-9FDA-82185B622E29}" type="pres">
      <dgm:prSet presAssocID="{42FCEB4D-A7A7-46DB-82CD-15DF5A8137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D9A538B-13E6-4302-9912-6E9A89CCBC80}" type="pres">
      <dgm:prSet presAssocID="{42FCEB4D-A7A7-46DB-82CD-15DF5A81370B}" presName="negativeSpace" presStyleCnt="0"/>
      <dgm:spPr/>
    </dgm:pt>
    <dgm:pt modelId="{B5D5F7CE-55E6-4E48-B0F1-FCD8A333F626}" type="pres">
      <dgm:prSet presAssocID="{42FCEB4D-A7A7-46DB-82CD-15DF5A81370B}" presName="childText" presStyleLbl="conFgAcc1" presStyleIdx="0" presStyleCnt="5">
        <dgm:presLayoutVars>
          <dgm:bulletEnabled val="1"/>
        </dgm:presLayoutVars>
      </dgm:prSet>
      <dgm:spPr/>
    </dgm:pt>
    <dgm:pt modelId="{83D18A2F-032A-4E2C-97BB-87079EE10AE8}" type="pres">
      <dgm:prSet presAssocID="{486C7D57-2142-4763-A3B7-17375057ABF9}" presName="spaceBetweenRectangles" presStyleCnt="0"/>
      <dgm:spPr/>
    </dgm:pt>
    <dgm:pt modelId="{23535038-9BD3-4020-9C5E-66DFDD53C1EF}" type="pres">
      <dgm:prSet presAssocID="{20E31D39-8B63-43AF-A6C8-B91FBA25F971}" presName="parentLin" presStyleCnt="0"/>
      <dgm:spPr/>
    </dgm:pt>
    <dgm:pt modelId="{F1704FE9-A48B-4A3A-890B-6E7F3E93AFD0}" type="pres">
      <dgm:prSet presAssocID="{20E31D39-8B63-43AF-A6C8-B91FBA25F971}" presName="parentLeftMargin" presStyleLbl="node1" presStyleIdx="0" presStyleCnt="5"/>
      <dgm:spPr/>
    </dgm:pt>
    <dgm:pt modelId="{BDA571AD-1A8E-4675-9C55-B431F3E336F6}" type="pres">
      <dgm:prSet presAssocID="{20E31D39-8B63-43AF-A6C8-B91FBA25F97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02AD197-2F3B-4A0F-A92A-EFE2BCEDCC88}" type="pres">
      <dgm:prSet presAssocID="{20E31D39-8B63-43AF-A6C8-B91FBA25F971}" presName="negativeSpace" presStyleCnt="0"/>
      <dgm:spPr/>
    </dgm:pt>
    <dgm:pt modelId="{059B9DD8-8B6C-4C91-B56D-0D62484C3CA9}" type="pres">
      <dgm:prSet presAssocID="{20E31D39-8B63-43AF-A6C8-B91FBA25F971}" presName="childText" presStyleLbl="conFgAcc1" presStyleIdx="1" presStyleCnt="5">
        <dgm:presLayoutVars>
          <dgm:bulletEnabled val="1"/>
        </dgm:presLayoutVars>
      </dgm:prSet>
      <dgm:spPr/>
    </dgm:pt>
    <dgm:pt modelId="{01E3C430-B220-4A43-9B0E-344B8BFF92A7}" type="pres">
      <dgm:prSet presAssocID="{0340CF5F-BB86-4496-9CDA-BBD11C16A90A}" presName="spaceBetweenRectangles" presStyleCnt="0"/>
      <dgm:spPr/>
    </dgm:pt>
    <dgm:pt modelId="{69DB5DE4-42C5-4687-AA3D-700B2D2983CD}" type="pres">
      <dgm:prSet presAssocID="{E8CF575F-095F-433B-87D3-CE2CBA391B49}" presName="parentLin" presStyleCnt="0"/>
      <dgm:spPr/>
    </dgm:pt>
    <dgm:pt modelId="{FB497BE9-55F1-46EA-8066-61EBDE033033}" type="pres">
      <dgm:prSet presAssocID="{E8CF575F-095F-433B-87D3-CE2CBA391B49}" presName="parentLeftMargin" presStyleLbl="node1" presStyleIdx="1" presStyleCnt="5"/>
      <dgm:spPr/>
    </dgm:pt>
    <dgm:pt modelId="{5D06A971-202A-4FB4-9B92-4C75732A47BC}" type="pres">
      <dgm:prSet presAssocID="{E8CF575F-095F-433B-87D3-CE2CBA391B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6C87A44-96AA-4BDD-8D37-3DD46928BC7D}" type="pres">
      <dgm:prSet presAssocID="{E8CF575F-095F-433B-87D3-CE2CBA391B49}" presName="negativeSpace" presStyleCnt="0"/>
      <dgm:spPr/>
    </dgm:pt>
    <dgm:pt modelId="{BB857654-75D2-4477-B4E6-9C25FE628E45}" type="pres">
      <dgm:prSet presAssocID="{E8CF575F-095F-433B-87D3-CE2CBA391B49}" presName="childText" presStyleLbl="conFgAcc1" presStyleIdx="2" presStyleCnt="5">
        <dgm:presLayoutVars>
          <dgm:bulletEnabled val="1"/>
        </dgm:presLayoutVars>
      </dgm:prSet>
      <dgm:spPr/>
    </dgm:pt>
    <dgm:pt modelId="{1BB3D7B1-1707-4970-BD64-F3F806067929}" type="pres">
      <dgm:prSet presAssocID="{B410DC5B-B69F-4149-A4DA-B936B83CBD4D}" presName="spaceBetweenRectangles" presStyleCnt="0"/>
      <dgm:spPr/>
    </dgm:pt>
    <dgm:pt modelId="{30EA75A3-EAAF-4E01-AA54-5E024BD3757A}" type="pres">
      <dgm:prSet presAssocID="{1DD35A44-2D98-4E1C-9E69-B6FBD47BCA41}" presName="parentLin" presStyleCnt="0"/>
      <dgm:spPr/>
    </dgm:pt>
    <dgm:pt modelId="{B571ADCE-E1CA-45DE-AD43-5EB2D0A8DC5C}" type="pres">
      <dgm:prSet presAssocID="{1DD35A44-2D98-4E1C-9E69-B6FBD47BCA41}" presName="parentLeftMargin" presStyleLbl="node1" presStyleIdx="2" presStyleCnt="5"/>
      <dgm:spPr/>
    </dgm:pt>
    <dgm:pt modelId="{F6B6E274-72DD-4B77-ACFA-D14956B463B5}" type="pres">
      <dgm:prSet presAssocID="{1DD35A44-2D98-4E1C-9E69-B6FBD47BCA4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35097AF-00F3-4665-B868-499EEF15ADCA}" type="pres">
      <dgm:prSet presAssocID="{1DD35A44-2D98-4E1C-9E69-B6FBD47BCA41}" presName="negativeSpace" presStyleCnt="0"/>
      <dgm:spPr/>
    </dgm:pt>
    <dgm:pt modelId="{AFADC12D-5345-4866-A447-5881B8338AEA}" type="pres">
      <dgm:prSet presAssocID="{1DD35A44-2D98-4E1C-9E69-B6FBD47BCA41}" presName="childText" presStyleLbl="conFgAcc1" presStyleIdx="3" presStyleCnt="5">
        <dgm:presLayoutVars>
          <dgm:bulletEnabled val="1"/>
        </dgm:presLayoutVars>
      </dgm:prSet>
      <dgm:spPr/>
    </dgm:pt>
    <dgm:pt modelId="{496B44C5-3C5C-4D52-8C74-E716835F1243}" type="pres">
      <dgm:prSet presAssocID="{34793AC8-8B9F-4E98-A41D-94D9A3D75E2C}" presName="spaceBetweenRectangles" presStyleCnt="0"/>
      <dgm:spPr/>
    </dgm:pt>
    <dgm:pt modelId="{4562CDF7-1FD6-418B-92D5-0635A9053346}" type="pres">
      <dgm:prSet presAssocID="{A6D11372-87DB-4110-A69A-3DCFE84122D5}" presName="parentLin" presStyleCnt="0"/>
      <dgm:spPr/>
    </dgm:pt>
    <dgm:pt modelId="{11C1B99E-9E67-44C0-9E29-5F579A06D221}" type="pres">
      <dgm:prSet presAssocID="{A6D11372-87DB-4110-A69A-3DCFE84122D5}" presName="parentLeftMargin" presStyleLbl="node1" presStyleIdx="3" presStyleCnt="5"/>
      <dgm:spPr/>
    </dgm:pt>
    <dgm:pt modelId="{BB917526-DD03-4AB3-BD8A-BA97DB6AE5EB}" type="pres">
      <dgm:prSet presAssocID="{A6D11372-87DB-4110-A69A-3DCFE84122D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1397D7F-C8E5-4D4F-9E3B-A7083B9C6902}" type="pres">
      <dgm:prSet presAssocID="{A6D11372-87DB-4110-A69A-3DCFE84122D5}" presName="negativeSpace" presStyleCnt="0"/>
      <dgm:spPr/>
    </dgm:pt>
    <dgm:pt modelId="{A3EF75B3-49EE-484F-97B1-8835D103FC0A}" type="pres">
      <dgm:prSet presAssocID="{A6D11372-87DB-4110-A69A-3DCFE84122D5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82531A20-6D5F-4E12-97ED-B831840B4B21}" type="presOf" srcId="{20E31D39-8B63-43AF-A6C8-B91FBA25F971}" destId="{F1704FE9-A48B-4A3A-890B-6E7F3E93AFD0}" srcOrd="0" destOrd="0" presId="urn:microsoft.com/office/officeart/2005/8/layout/list1"/>
    <dgm:cxn modelId="{4DBC4622-A090-4308-B2FE-D419722CA6AF}" type="presOf" srcId="{20E31D39-8B63-43AF-A6C8-B91FBA25F971}" destId="{BDA571AD-1A8E-4675-9C55-B431F3E336F6}" srcOrd="1" destOrd="0" presId="urn:microsoft.com/office/officeart/2005/8/layout/list1"/>
    <dgm:cxn modelId="{90DBFB27-E427-4CCE-B60F-917023449494}" srcId="{766F904E-B016-433B-8A08-775CAD62D990}" destId="{20E31D39-8B63-43AF-A6C8-B91FBA25F971}" srcOrd="1" destOrd="0" parTransId="{4F9A3B35-8C02-402C-A929-610FB23AC933}" sibTransId="{0340CF5F-BB86-4496-9CDA-BBD11C16A90A}"/>
    <dgm:cxn modelId="{159F6C34-8AD1-4C25-9F15-BBA9E700DE2C}" type="presOf" srcId="{E8CF575F-095F-433B-87D3-CE2CBA391B49}" destId="{FB497BE9-55F1-46EA-8066-61EBDE033033}" srcOrd="0" destOrd="0" presId="urn:microsoft.com/office/officeart/2005/8/layout/list1"/>
    <dgm:cxn modelId="{35F06B3F-5BF6-43A1-AC23-1C244626C561}" type="presOf" srcId="{A6D11372-87DB-4110-A69A-3DCFE84122D5}" destId="{11C1B99E-9E67-44C0-9E29-5F579A06D221}" srcOrd="0" destOrd="0" presId="urn:microsoft.com/office/officeart/2005/8/layout/list1"/>
    <dgm:cxn modelId="{16443F44-51DC-4539-BC78-5EF461C82AFF}" type="presOf" srcId="{1DD35A44-2D98-4E1C-9E69-B6FBD47BCA41}" destId="{F6B6E274-72DD-4B77-ACFA-D14956B463B5}" srcOrd="1" destOrd="0" presId="urn:microsoft.com/office/officeart/2005/8/layout/list1"/>
    <dgm:cxn modelId="{A0914A44-BB41-4520-8648-721D6AD8A6C4}" srcId="{766F904E-B016-433B-8A08-775CAD62D990}" destId="{42FCEB4D-A7A7-46DB-82CD-15DF5A81370B}" srcOrd="0" destOrd="0" parTransId="{2AC8A47E-DD81-44BB-BF26-E38DB1A5632C}" sibTransId="{486C7D57-2142-4763-A3B7-17375057ABF9}"/>
    <dgm:cxn modelId="{3A76B649-D6E5-48F0-89E4-6D4623081902}" type="presOf" srcId="{A6D11372-87DB-4110-A69A-3DCFE84122D5}" destId="{BB917526-DD03-4AB3-BD8A-BA97DB6AE5EB}" srcOrd="1" destOrd="0" presId="urn:microsoft.com/office/officeart/2005/8/layout/list1"/>
    <dgm:cxn modelId="{8F54CC50-D866-42B6-8372-CE5ED3C74C84}" type="presOf" srcId="{766F904E-B016-433B-8A08-775CAD62D990}" destId="{694E133E-6F9E-4686-9139-64F40A9E955F}" srcOrd="0" destOrd="0" presId="urn:microsoft.com/office/officeart/2005/8/layout/list1"/>
    <dgm:cxn modelId="{C89D048C-D7D6-48BC-9869-D5ADF98346F6}" srcId="{766F904E-B016-433B-8A08-775CAD62D990}" destId="{A6D11372-87DB-4110-A69A-3DCFE84122D5}" srcOrd="4" destOrd="0" parTransId="{8F7A1D78-F08F-4BF8-AC3D-BBCEFFCA37D0}" sibTransId="{BB12C5E1-18EA-456C-BFB5-7B02C6A817E7}"/>
    <dgm:cxn modelId="{E3F8CBBE-67C6-42BE-99DF-F63F0BDE3D2D}" type="presOf" srcId="{42FCEB4D-A7A7-46DB-82CD-15DF5A81370B}" destId="{9CAEDF24-EE00-46D6-9FDA-82185B622E29}" srcOrd="1" destOrd="0" presId="urn:microsoft.com/office/officeart/2005/8/layout/list1"/>
    <dgm:cxn modelId="{01A6C0C2-5519-4DCE-A731-9A58A2317D9D}" type="presOf" srcId="{42FCEB4D-A7A7-46DB-82CD-15DF5A81370B}" destId="{E2A61B76-AE37-4759-BBFC-D7BAD9CB09FB}" srcOrd="0" destOrd="0" presId="urn:microsoft.com/office/officeart/2005/8/layout/list1"/>
    <dgm:cxn modelId="{E334C5C2-ADA5-4889-91E3-BFA143C10C62}" type="presOf" srcId="{1DD35A44-2D98-4E1C-9E69-B6FBD47BCA41}" destId="{B571ADCE-E1CA-45DE-AD43-5EB2D0A8DC5C}" srcOrd="0" destOrd="0" presId="urn:microsoft.com/office/officeart/2005/8/layout/list1"/>
    <dgm:cxn modelId="{3F7A21DA-86A1-4864-A801-7AE963F8981D}" srcId="{766F904E-B016-433B-8A08-775CAD62D990}" destId="{1DD35A44-2D98-4E1C-9E69-B6FBD47BCA41}" srcOrd="3" destOrd="0" parTransId="{383D3859-05FF-4945-9AB0-3C7CE96F6CFE}" sibTransId="{34793AC8-8B9F-4E98-A41D-94D9A3D75E2C}"/>
    <dgm:cxn modelId="{CC507EE5-4CB3-48D2-99C6-A423B3D0F56D}" srcId="{766F904E-B016-433B-8A08-775CAD62D990}" destId="{E8CF575F-095F-433B-87D3-CE2CBA391B49}" srcOrd="2" destOrd="0" parTransId="{E0FED419-1B6D-4023-9A07-5724B7FBEA9A}" sibTransId="{B410DC5B-B69F-4149-A4DA-B936B83CBD4D}"/>
    <dgm:cxn modelId="{F0C1B6EC-7A1E-4BF8-88BB-2FD46802FB9D}" type="presOf" srcId="{E8CF575F-095F-433B-87D3-CE2CBA391B49}" destId="{5D06A971-202A-4FB4-9B92-4C75732A47BC}" srcOrd="1" destOrd="0" presId="urn:microsoft.com/office/officeart/2005/8/layout/list1"/>
    <dgm:cxn modelId="{F0AA26E4-B030-4980-9337-D10BCC628340}" type="presParOf" srcId="{694E133E-6F9E-4686-9139-64F40A9E955F}" destId="{54AFC800-C121-40C5-94E5-E16CEDBF1612}" srcOrd="0" destOrd="0" presId="urn:microsoft.com/office/officeart/2005/8/layout/list1"/>
    <dgm:cxn modelId="{5990F681-954A-430A-9257-9ED6E4A50E62}" type="presParOf" srcId="{54AFC800-C121-40C5-94E5-E16CEDBF1612}" destId="{E2A61B76-AE37-4759-BBFC-D7BAD9CB09FB}" srcOrd="0" destOrd="0" presId="urn:microsoft.com/office/officeart/2005/8/layout/list1"/>
    <dgm:cxn modelId="{7CB57011-757F-401A-AC42-FBBC2D7D7E48}" type="presParOf" srcId="{54AFC800-C121-40C5-94E5-E16CEDBF1612}" destId="{9CAEDF24-EE00-46D6-9FDA-82185B622E29}" srcOrd="1" destOrd="0" presId="urn:microsoft.com/office/officeart/2005/8/layout/list1"/>
    <dgm:cxn modelId="{C14A9329-0FF4-415C-BB5F-06AD71254049}" type="presParOf" srcId="{694E133E-6F9E-4686-9139-64F40A9E955F}" destId="{ED9A538B-13E6-4302-9912-6E9A89CCBC80}" srcOrd="1" destOrd="0" presId="urn:microsoft.com/office/officeart/2005/8/layout/list1"/>
    <dgm:cxn modelId="{4F488883-10B8-4551-9A04-E0E9A8014175}" type="presParOf" srcId="{694E133E-6F9E-4686-9139-64F40A9E955F}" destId="{B5D5F7CE-55E6-4E48-B0F1-FCD8A333F626}" srcOrd="2" destOrd="0" presId="urn:microsoft.com/office/officeart/2005/8/layout/list1"/>
    <dgm:cxn modelId="{A61A4CED-ACF8-42AA-8893-CEE2591A2773}" type="presParOf" srcId="{694E133E-6F9E-4686-9139-64F40A9E955F}" destId="{83D18A2F-032A-4E2C-97BB-87079EE10AE8}" srcOrd="3" destOrd="0" presId="urn:microsoft.com/office/officeart/2005/8/layout/list1"/>
    <dgm:cxn modelId="{E8F67455-C23B-4A91-82FC-AA98AFDB1564}" type="presParOf" srcId="{694E133E-6F9E-4686-9139-64F40A9E955F}" destId="{23535038-9BD3-4020-9C5E-66DFDD53C1EF}" srcOrd="4" destOrd="0" presId="urn:microsoft.com/office/officeart/2005/8/layout/list1"/>
    <dgm:cxn modelId="{A5E6EF98-572B-4B2E-A8A7-19920E5B7AA7}" type="presParOf" srcId="{23535038-9BD3-4020-9C5E-66DFDD53C1EF}" destId="{F1704FE9-A48B-4A3A-890B-6E7F3E93AFD0}" srcOrd="0" destOrd="0" presId="urn:microsoft.com/office/officeart/2005/8/layout/list1"/>
    <dgm:cxn modelId="{BD86EB7E-4018-43B8-B295-A8AEAA1B4A85}" type="presParOf" srcId="{23535038-9BD3-4020-9C5E-66DFDD53C1EF}" destId="{BDA571AD-1A8E-4675-9C55-B431F3E336F6}" srcOrd="1" destOrd="0" presId="urn:microsoft.com/office/officeart/2005/8/layout/list1"/>
    <dgm:cxn modelId="{7D9AF6D1-FF2B-4ADD-8D04-ACE898BB49CF}" type="presParOf" srcId="{694E133E-6F9E-4686-9139-64F40A9E955F}" destId="{802AD197-2F3B-4A0F-A92A-EFE2BCEDCC88}" srcOrd="5" destOrd="0" presId="urn:microsoft.com/office/officeart/2005/8/layout/list1"/>
    <dgm:cxn modelId="{C71CCB32-0CA5-4947-A623-1A08C89D58C8}" type="presParOf" srcId="{694E133E-6F9E-4686-9139-64F40A9E955F}" destId="{059B9DD8-8B6C-4C91-B56D-0D62484C3CA9}" srcOrd="6" destOrd="0" presId="urn:microsoft.com/office/officeart/2005/8/layout/list1"/>
    <dgm:cxn modelId="{6CBC6275-1173-4199-93B4-8CD776959B81}" type="presParOf" srcId="{694E133E-6F9E-4686-9139-64F40A9E955F}" destId="{01E3C430-B220-4A43-9B0E-344B8BFF92A7}" srcOrd="7" destOrd="0" presId="urn:microsoft.com/office/officeart/2005/8/layout/list1"/>
    <dgm:cxn modelId="{4D3EB858-5679-4A7B-ABF0-54B36E781FF4}" type="presParOf" srcId="{694E133E-6F9E-4686-9139-64F40A9E955F}" destId="{69DB5DE4-42C5-4687-AA3D-700B2D2983CD}" srcOrd="8" destOrd="0" presId="urn:microsoft.com/office/officeart/2005/8/layout/list1"/>
    <dgm:cxn modelId="{676E37A0-FF87-4957-9F22-699C3502902A}" type="presParOf" srcId="{69DB5DE4-42C5-4687-AA3D-700B2D2983CD}" destId="{FB497BE9-55F1-46EA-8066-61EBDE033033}" srcOrd="0" destOrd="0" presId="urn:microsoft.com/office/officeart/2005/8/layout/list1"/>
    <dgm:cxn modelId="{53646345-D831-4AD0-95B6-D409CF9477A2}" type="presParOf" srcId="{69DB5DE4-42C5-4687-AA3D-700B2D2983CD}" destId="{5D06A971-202A-4FB4-9B92-4C75732A47BC}" srcOrd="1" destOrd="0" presId="urn:microsoft.com/office/officeart/2005/8/layout/list1"/>
    <dgm:cxn modelId="{47040ACA-B449-47AD-ADD6-75E097456917}" type="presParOf" srcId="{694E133E-6F9E-4686-9139-64F40A9E955F}" destId="{D6C87A44-96AA-4BDD-8D37-3DD46928BC7D}" srcOrd="9" destOrd="0" presId="urn:microsoft.com/office/officeart/2005/8/layout/list1"/>
    <dgm:cxn modelId="{477DA5DB-D77E-4CD2-9F84-D8A286032BFE}" type="presParOf" srcId="{694E133E-6F9E-4686-9139-64F40A9E955F}" destId="{BB857654-75D2-4477-B4E6-9C25FE628E45}" srcOrd="10" destOrd="0" presId="urn:microsoft.com/office/officeart/2005/8/layout/list1"/>
    <dgm:cxn modelId="{D25056C5-1D24-455D-B5A9-E3A3979A8E49}" type="presParOf" srcId="{694E133E-6F9E-4686-9139-64F40A9E955F}" destId="{1BB3D7B1-1707-4970-BD64-F3F806067929}" srcOrd="11" destOrd="0" presId="urn:microsoft.com/office/officeart/2005/8/layout/list1"/>
    <dgm:cxn modelId="{42AFB67C-2133-409E-A917-EF8E2C87627F}" type="presParOf" srcId="{694E133E-6F9E-4686-9139-64F40A9E955F}" destId="{30EA75A3-EAAF-4E01-AA54-5E024BD3757A}" srcOrd="12" destOrd="0" presId="urn:microsoft.com/office/officeart/2005/8/layout/list1"/>
    <dgm:cxn modelId="{9DAEF3A8-9940-443E-BD9C-28CED1BDBA4D}" type="presParOf" srcId="{30EA75A3-EAAF-4E01-AA54-5E024BD3757A}" destId="{B571ADCE-E1CA-45DE-AD43-5EB2D0A8DC5C}" srcOrd="0" destOrd="0" presId="urn:microsoft.com/office/officeart/2005/8/layout/list1"/>
    <dgm:cxn modelId="{4AE1211F-2196-497F-89D3-A8753A14F31F}" type="presParOf" srcId="{30EA75A3-EAAF-4E01-AA54-5E024BD3757A}" destId="{F6B6E274-72DD-4B77-ACFA-D14956B463B5}" srcOrd="1" destOrd="0" presId="urn:microsoft.com/office/officeart/2005/8/layout/list1"/>
    <dgm:cxn modelId="{57E49F06-2C6A-4806-AC71-0597ABEA74B5}" type="presParOf" srcId="{694E133E-6F9E-4686-9139-64F40A9E955F}" destId="{935097AF-00F3-4665-B868-499EEF15ADCA}" srcOrd="13" destOrd="0" presId="urn:microsoft.com/office/officeart/2005/8/layout/list1"/>
    <dgm:cxn modelId="{EF33164C-E884-433F-B662-8E0DEBEF377D}" type="presParOf" srcId="{694E133E-6F9E-4686-9139-64F40A9E955F}" destId="{AFADC12D-5345-4866-A447-5881B8338AEA}" srcOrd="14" destOrd="0" presId="urn:microsoft.com/office/officeart/2005/8/layout/list1"/>
    <dgm:cxn modelId="{AF94D569-FD9A-4617-8633-6F0BC6B8A6C6}" type="presParOf" srcId="{694E133E-6F9E-4686-9139-64F40A9E955F}" destId="{496B44C5-3C5C-4D52-8C74-E716835F1243}" srcOrd="15" destOrd="0" presId="urn:microsoft.com/office/officeart/2005/8/layout/list1"/>
    <dgm:cxn modelId="{3076194E-DEF8-4DAD-B226-DCCB38C137D7}" type="presParOf" srcId="{694E133E-6F9E-4686-9139-64F40A9E955F}" destId="{4562CDF7-1FD6-418B-92D5-0635A9053346}" srcOrd="16" destOrd="0" presId="urn:microsoft.com/office/officeart/2005/8/layout/list1"/>
    <dgm:cxn modelId="{89B42385-4555-4A20-8B16-6A7EE74FE885}" type="presParOf" srcId="{4562CDF7-1FD6-418B-92D5-0635A9053346}" destId="{11C1B99E-9E67-44C0-9E29-5F579A06D221}" srcOrd="0" destOrd="0" presId="urn:microsoft.com/office/officeart/2005/8/layout/list1"/>
    <dgm:cxn modelId="{2BEFFC87-4612-4A9E-ADA0-2A291008C59C}" type="presParOf" srcId="{4562CDF7-1FD6-418B-92D5-0635A9053346}" destId="{BB917526-DD03-4AB3-BD8A-BA97DB6AE5EB}" srcOrd="1" destOrd="0" presId="urn:microsoft.com/office/officeart/2005/8/layout/list1"/>
    <dgm:cxn modelId="{720251C3-8D55-49D4-B7AE-D6FD7BB56357}" type="presParOf" srcId="{694E133E-6F9E-4686-9139-64F40A9E955F}" destId="{F1397D7F-C8E5-4D4F-9E3B-A7083B9C6902}" srcOrd="17" destOrd="0" presId="urn:microsoft.com/office/officeart/2005/8/layout/list1"/>
    <dgm:cxn modelId="{E3C188F0-183F-47E8-ADC4-9B02D5C517D7}" type="presParOf" srcId="{694E133E-6F9E-4686-9139-64F40A9E955F}" destId="{A3EF75B3-49EE-484F-97B1-8835D103FC0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186F28-125B-4DD1-8605-7A3A672F5AE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AB0F04-E031-4C64-8CA0-2E7CD62C700F}">
      <dgm:prSet/>
      <dgm:spPr/>
      <dgm:t>
        <a:bodyPr/>
        <a:lstStyle/>
        <a:p>
          <a:r>
            <a:rPr lang="en-GB"/>
            <a:t>No helping work can be undertaken without the </a:t>
          </a:r>
          <a:r>
            <a:rPr lang="en-GB" b="1"/>
            <a:t>core conditions </a:t>
          </a:r>
          <a:r>
            <a:rPr lang="en-GB"/>
            <a:t>and the basic skills of </a:t>
          </a:r>
          <a:r>
            <a:rPr lang="en-GB" b="1"/>
            <a:t>reflecting, paraphrasing</a:t>
          </a:r>
          <a:r>
            <a:rPr lang="en-GB"/>
            <a:t>, etc.</a:t>
          </a:r>
          <a:endParaRPr lang="en-US"/>
        </a:p>
      </dgm:t>
    </dgm:pt>
    <dgm:pt modelId="{C4511354-AEF6-45D0-9444-EF56A2D02825}" type="parTrans" cxnId="{D42BD38C-DF1D-422E-81CF-73940A64A16C}">
      <dgm:prSet/>
      <dgm:spPr/>
      <dgm:t>
        <a:bodyPr/>
        <a:lstStyle/>
        <a:p>
          <a:endParaRPr lang="en-US"/>
        </a:p>
      </dgm:t>
    </dgm:pt>
    <dgm:pt modelId="{5DD2B43E-BE49-4937-8689-3C82723E7CAA}" type="sibTrans" cxnId="{D42BD38C-DF1D-422E-81CF-73940A64A16C}">
      <dgm:prSet/>
      <dgm:spPr/>
      <dgm:t>
        <a:bodyPr/>
        <a:lstStyle/>
        <a:p>
          <a:endParaRPr lang="en-US"/>
        </a:p>
      </dgm:t>
    </dgm:pt>
    <dgm:pt modelId="{DE2B9E41-EE01-40B6-91B6-613CA18818C9}">
      <dgm:prSet/>
      <dgm:spPr/>
      <dgm:t>
        <a:bodyPr/>
        <a:lstStyle/>
        <a:p>
          <a:r>
            <a:rPr lang="en-GB"/>
            <a:t>The art of asking open and closed questions is also a foundation skill of helping.</a:t>
          </a:r>
          <a:endParaRPr lang="en-US"/>
        </a:p>
      </dgm:t>
    </dgm:pt>
    <dgm:pt modelId="{DA573963-318B-4117-A38C-BDA393BD7953}" type="parTrans" cxnId="{843DA1A9-040C-46B3-82E5-14EB89E8C751}">
      <dgm:prSet/>
      <dgm:spPr/>
      <dgm:t>
        <a:bodyPr/>
        <a:lstStyle/>
        <a:p>
          <a:endParaRPr lang="en-US"/>
        </a:p>
      </dgm:t>
    </dgm:pt>
    <dgm:pt modelId="{629CC9E3-68A7-4AD5-8E8F-ECC23E9C80B0}" type="sibTrans" cxnId="{843DA1A9-040C-46B3-82E5-14EB89E8C751}">
      <dgm:prSet/>
      <dgm:spPr/>
      <dgm:t>
        <a:bodyPr/>
        <a:lstStyle/>
        <a:p>
          <a:endParaRPr lang="en-US"/>
        </a:p>
      </dgm:t>
    </dgm:pt>
    <dgm:pt modelId="{42C12B7C-C9F6-4D9F-99D6-82B0ECA991D8}" type="pres">
      <dgm:prSet presAssocID="{4D186F28-125B-4DD1-8605-7A3A672F5AE3}" presName="linear" presStyleCnt="0">
        <dgm:presLayoutVars>
          <dgm:animLvl val="lvl"/>
          <dgm:resizeHandles val="exact"/>
        </dgm:presLayoutVars>
      </dgm:prSet>
      <dgm:spPr/>
    </dgm:pt>
    <dgm:pt modelId="{090FD909-9F33-4936-86EC-1E1D9F8DF27B}" type="pres">
      <dgm:prSet presAssocID="{93AB0F04-E031-4C64-8CA0-2E7CD62C70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0EE98E4-CD3D-4EA3-8163-F640B2A4A9C5}" type="pres">
      <dgm:prSet presAssocID="{5DD2B43E-BE49-4937-8689-3C82723E7CAA}" presName="spacer" presStyleCnt="0"/>
      <dgm:spPr/>
    </dgm:pt>
    <dgm:pt modelId="{C6561301-9204-4E1A-A9FB-AAEDD300753E}" type="pres">
      <dgm:prSet presAssocID="{DE2B9E41-EE01-40B6-91B6-613CA18818C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0C76418-5ACD-4CE0-AD1D-A79742587005}" type="presOf" srcId="{93AB0F04-E031-4C64-8CA0-2E7CD62C700F}" destId="{090FD909-9F33-4936-86EC-1E1D9F8DF27B}" srcOrd="0" destOrd="0" presId="urn:microsoft.com/office/officeart/2005/8/layout/vList2"/>
    <dgm:cxn modelId="{CCFA7335-3FAF-477D-8782-933823EB921E}" type="presOf" srcId="{4D186F28-125B-4DD1-8605-7A3A672F5AE3}" destId="{42C12B7C-C9F6-4D9F-99D6-82B0ECA991D8}" srcOrd="0" destOrd="0" presId="urn:microsoft.com/office/officeart/2005/8/layout/vList2"/>
    <dgm:cxn modelId="{9C34D63C-CFF5-47EE-84D2-DBB76D444517}" type="presOf" srcId="{DE2B9E41-EE01-40B6-91B6-613CA18818C9}" destId="{C6561301-9204-4E1A-A9FB-AAEDD300753E}" srcOrd="0" destOrd="0" presId="urn:microsoft.com/office/officeart/2005/8/layout/vList2"/>
    <dgm:cxn modelId="{D42BD38C-DF1D-422E-81CF-73940A64A16C}" srcId="{4D186F28-125B-4DD1-8605-7A3A672F5AE3}" destId="{93AB0F04-E031-4C64-8CA0-2E7CD62C700F}" srcOrd="0" destOrd="0" parTransId="{C4511354-AEF6-45D0-9444-EF56A2D02825}" sibTransId="{5DD2B43E-BE49-4937-8689-3C82723E7CAA}"/>
    <dgm:cxn modelId="{843DA1A9-040C-46B3-82E5-14EB89E8C751}" srcId="{4D186F28-125B-4DD1-8605-7A3A672F5AE3}" destId="{DE2B9E41-EE01-40B6-91B6-613CA18818C9}" srcOrd="1" destOrd="0" parTransId="{DA573963-318B-4117-A38C-BDA393BD7953}" sibTransId="{629CC9E3-68A7-4AD5-8E8F-ECC23E9C80B0}"/>
    <dgm:cxn modelId="{0756235A-D4B5-4F76-8F53-6A356E6F41AF}" type="presParOf" srcId="{42C12B7C-C9F6-4D9F-99D6-82B0ECA991D8}" destId="{090FD909-9F33-4936-86EC-1E1D9F8DF27B}" srcOrd="0" destOrd="0" presId="urn:microsoft.com/office/officeart/2005/8/layout/vList2"/>
    <dgm:cxn modelId="{0760E621-BB15-492B-B78D-016553020E4C}" type="presParOf" srcId="{42C12B7C-C9F6-4D9F-99D6-82B0ECA991D8}" destId="{90EE98E4-CD3D-4EA3-8163-F640B2A4A9C5}" srcOrd="1" destOrd="0" presId="urn:microsoft.com/office/officeart/2005/8/layout/vList2"/>
    <dgm:cxn modelId="{7609FBBE-1496-4F33-A69F-7196B8933A61}" type="presParOf" srcId="{42C12B7C-C9F6-4D9F-99D6-82B0ECA991D8}" destId="{C6561301-9204-4E1A-A9FB-AAEDD300753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605E96-84EC-40D3-837B-7CF73E2EC47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D3B1BB-339F-4338-BEC2-5551BBE50848}">
      <dgm:prSet/>
      <dgm:spPr/>
      <dgm:t>
        <a:bodyPr/>
        <a:lstStyle/>
        <a:p>
          <a:r>
            <a:rPr lang="en-GB" b="1"/>
            <a:t>Open questions</a:t>
          </a:r>
          <a:endParaRPr lang="en-US"/>
        </a:p>
      </dgm:t>
    </dgm:pt>
    <dgm:pt modelId="{9A8FF6FE-A8FD-4677-9110-BE2BD4A455FD}" type="parTrans" cxnId="{21DD46D0-4793-4163-AF3A-C2FE0BE115DA}">
      <dgm:prSet/>
      <dgm:spPr/>
      <dgm:t>
        <a:bodyPr/>
        <a:lstStyle/>
        <a:p>
          <a:endParaRPr lang="en-US"/>
        </a:p>
      </dgm:t>
    </dgm:pt>
    <dgm:pt modelId="{9D5BB7A7-8040-46C1-823F-06928FD4AD8D}" type="sibTrans" cxnId="{21DD46D0-4793-4163-AF3A-C2FE0BE115DA}">
      <dgm:prSet/>
      <dgm:spPr/>
      <dgm:t>
        <a:bodyPr/>
        <a:lstStyle/>
        <a:p>
          <a:endParaRPr lang="en-US"/>
        </a:p>
      </dgm:t>
    </dgm:pt>
    <dgm:pt modelId="{57C69363-3B70-4CB5-9925-33EEA6AD31E3}">
      <dgm:prSet/>
      <dgm:spPr/>
      <dgm:t>
        <a:bodyPr/>
        <a:lstStyle/>
        <a:p>
          <a:r>
            <a:rPr lang="en-GB" b="1"/>
            <a:t>Closed questions</a:t>
          </a:r>
          <a:endParaRPr lang="en-US"/>
        </a:p>
      </dgm:t>
    </dgm:pt>
    <dgm:pt modelId="{8F574152-B2A2-4992-8A2D-51B830CD3562}" type="parTrans" cxnId="{C1B69707-7662-4C93-B7D6-49B5705ECAB3}">
      <dgm:prSet/>
      <dgm:spPr/>
      <dgm:t>
        <a:bodyPr/>
        <a:lstStyle/>
        <a:p>
          <a:endParaRPr lang="en-US"/>
        </a:p>
      </dgm:t>
    </dgm:pt>
    <dgm:pt modelId="{FC0B4959-DDBF-4156-A6E0-9238D4F6C23A}" type="sibTrans" cxnId="{C1B69707-7662-4C93-B7D6-49B5705ECAB3}">
      <dgm:prSet/>
      <dgm:spPr/>
      <dgm:t>
        <a:bodyPr/>
        <a:lstStyle/>
        <a:p>
          <a:endParaRPr lang="en-US"/>
        </a:p>
      </dgm:t>
    </dgm:pt>
    <dgm:pt modelId="{827DB2A5-0D14-465C-9CB4-CE23F86A0792}">
      <dgm:prSet/>
      <dgm:spPr/>
      <dgm:t>
        <a:bodyPr/>
        <a:lstStyle/>
        <a:p>
          <a:r>
            <a:rPr lang="en-GB"/>
            <a:t>Socratic questions</a:t>
          </a:r>
          <a:endParaRPr lang="en-US"/>
        </a:p>
      </dgm:t>
    </dgm:pt>
    <dgm:pt modelId="{215608A6-0F03-4518-ABA8-3269FD1F8E6F}" type="parTrans" cxnId="{94082D7C-F7CE-45FF-B0B4-79A7358EA579}">
      <dgm:prSet/>
      <dgm:spPr/>
      <dgm:t>
        <a:bodyPr/>
        <a:lstStyle/>
        <a:p>
          <a:endParaRPr lang="en-US"/>
        </a:p>
      </dgm:t>
    </dgm:pt>
    <dgm:pt modelId="{4F271EE8-A71E-40E1-BDCB-AD4676CBFF74}" type="sibTrans" cxnId="{94082D7C-F7CE-45FF-B0B4-79A7358EA579}">
      <dgm:prSet/>
      <dgm:spPr/>
      <dgm:t>
        <a:bodyPr/>
        <a:lstStyle/>
        <a:p>
          <a:endParaRPr lang="en-US"/>
        </a:p>
      </dgm:t>
    </dgm:pt>
    <dgm:pt modelId="{0CE1C9BE-E26C-4D35-936A-6AD50164BD0E}">
      <dgm:prSet/>
      <dgm:spPr/>
      <dgm:t>
        <a:bodyPr/>
        <a:lstStyle/>
        <a:p>
          <a:r>
            <a:rPr lang="en-GB"/>
            <a:t>Rhetorical questions</a:t>
          </a:r>
          <a:endParaRPr lang="en-US"/>
        </a:p>
      </dgm:t>
    </dgm:pt>
    <dgm:pt modelId="{09E94A37-9B97-4D01-8ED0-CB1A6D9A3177}" type="parTrans" cxnId="{E2A3C3E1-F7B7-48A4-8415-357DA34E7A3E}">
      <dgm:prSet/>
      <dgm:spPr/>
      <dgm:t>
        <a:bodyPr/>
        <a:lstStyle/>
        <a:p>
          <a:endParaRPr lang="en-US"/>
        </a:p>
      </dgm:t>
    </dgm:pt>
    <dgm:pt modelId="{727306DF-C7EA-45C9-B3AF-517AC92EFA80}" type="sibTrans" cxnId="{E2A3C3E1-F7B7-48A4-8415-357DA34E7A3E}">
      <dgm:prSet/>
      <dgm:spPr/>
      <dgm:t>
        <a:bodyPr/>
        <a:lstStyle/>
        <a:p>
          <a:endParaRPr lang="en-US"/>
        </a:p>
      </dgm:t>
    </dgm:pt>
    <dgm:pt modelId="{379EDCBB-E6B6-449F-AB1F-ECF0B136B298}">
      <dgm:prSet/>
      <dgm:spPr/>
      <dgm:t>
        <a:bodyPr/>
        <a:lstStyle/>
        <a:p>
          <a:r>
            <a:rPr lang="en-GB"/>
            <a:t>Combination questions</a:t>
          </a:r>
          <a:endParaRPr lang="en-US"/>
        </a:p>
      </dgm:t>
    </dgm:pt>
    <dgm:pt modelId="{CC2FEB25-7C3F-4714-A9C9-23847859ED2E}" type="parTrans" cxnId="{602A3EAE-1599-4B04-A90E-AB261551A6AB}">
      <dgm:prSet/>
      <dgm:spPr/>
      <dgm:t>
        <a:bodyPr/>
        <a:lstStyle/>
        <a:p>
          <a:endParaRPr lang="en-US"/>
        </a:p>
      </dgm:t>
    </dgm:pt>
    <dgm:pt modelId="{064B728D-EC5D-4416-BC8A-0354DF1BECCE}" type="sibTrans" cxnId="{602A3EAE-1599-4B04-A90E-AB261551A6AB}">
      <dgm:prSet/>
      <dgm:spPr/>
      <dgm:t>
        <a:bodyPr/>
        <a:lstStyle/>
        <a:p>
          <a:endParaRPr lang="en-US"/>
        </a:p>
      </dgm:t>
    </dgm:pt>
    <dgm:pt modelId="{621B5D74-1308-4184-BE3D-07D4518737F7}" type="pres">
      <dgm:prSet presAssocID="{E0605E96-84EC-40D3-837B-7CF73E2EC474}" presName="diagram" presStyleCnt="0">
        <dgm:presLayoutVars>
          <dgm:dir/>
          <dgm:resizeHandles val="exact"/>
        </dgm:presLayoutVars>
      </dgm:prSet>
      <dgm:spPr/>
    </dgm:pt>
    <dgm:pt modelId="{DEB128A4-7A44-46FC-AAD3-E2C2AA1BC7C9}" type="pres">
      <dgm:prSet presAssocID="{14D3B1BB-339F-4338-BEC2-5551BBE50848}" presName="node" presStyleLbl="node1" presStyleIdx="0" presStyleCnt="5">
        <dgm:presLayoutVars>
          <dgm:bulletEnabled val="1"/>
        </dgm:presLayoutVars>
      </dgm:prSet>
      <dgm:spPr/>
    </dgm:pt>
    <dgm:pt modelId="{826F8F8B-AEEE-4A7E-AA51-17578065A60C}" type="pres">
      <dgm:prSet presAssocID="{9D5BB7A7-8040-46C1-823F-06928FD4AD8D}" presName="sibTrans" presStyleCnt="0"/>
      <dgm:spPr/>
    </dgm:pt>
    <dgm:pt modelId="{F0C57C25-31E7-48E6-AA89-AAE854CB54ED}" type="pres">
      <dgm:prSet presAssocID="{57C69363-3B70-4CB5-9925-33EEA6AD31E3}" presName="node" presStyleLbl="node1" presStyleIdx="1" presStyleCnt="5">
        <dgm:presLayoutVars>
          <dgm:bulletEnabled val="1"/>
        </dgm:presLayoutVars>
      </dgm:prSet>
      <dgm:spPr/>
    </dgm:pt>
    <dgm:pt modelId="{C3C13158-70EB-4CE9-841B-A78253F3A7C0}" type="pres">
      <dgm:prSet presAssocID="{FC0B4959-DDBF-4156-A6E0-9238D4F6C23A}" presName="sibTrans" presStyleCnt="0"/>
      <dgm:spPr/>
    </dgm:pt>
    <dgm:pt modelId="{3F2451B0-8C2E-4AD1-AA36-37C3AB985B1D}" type="pres">
      <dgm:prSet presAssocID="{827DB2A5-0D14-465C-9CB4-CE23F86A0792}" presName="node" presStyleLbl="node1" presStyleIdx="2" presStyleCnt="5">
        <dgm:presLayoutVars>
          <dgm:bulletEnabled val="1"/>
        </dgm:presLayoutVars>
      </dgm:prSet>
      <dgm:spPr/>
    </dgm:pt>
    <dgm:pt modelId="{E626D325-92C0-4099-8CED-30A788636CEB}" type="pres">
      <dgm:prSet presAssocID="{4F271EE8-A71E-40E1-BDCB-AD4676CBFF74}" presName="sibTrans" presStyleCnt="0"/>
      <dgm:spPr/>
    </dgm:pt>
    <dgm:pt modelId="{B7799945-62CC-441A-9B0B-69C2BFEBD8D4}" type="pres">
      <dgm:prSet presAssocID="{0CE1C9BE-E26C-4D35-936A-6AD50164BD0E}" presName="node" presStyleLbl="node1" presStyleIdx="3" presStyleCnt="5">
        <dgm:presLayoutVars>
          <dgm:bulletEnabled val="1"/>
        </dgm:presLayoutVars>
      </dgm:prSet>
      <dgm:spPr/>
    </dgm:pt>
    <dgm:pt modelId="{BFB50B3C-3F1B-4BE4-8AAB-8DEBAC49B3CE}" type="pres">
      <dgm:prSet presAssocID="{727306DF-C7EA-45C9-B3AF-517AC92EFA80}" presName="sibTrans" presStyleCnt="0"/>
      <dgm:spPr/>
    </dgm:pt>
    <dgm:pt modelId="{C8A2BE0F-1919-4149-97D4-0B63BB80B32D}" type="pres">
      <dgm:prSet presAssocID="{379EDCBB-E6B6-449F-AB1F-ECF0B136B298}" presName="node" presStyleLbl="node1" presStyleIdx="4" presStyleCnt="5">
        <dgm:presLayoutVars>
          <dgm:bulletEnabled val="1"/>
        </dgm:presLayoutVars>
      </dgm:prSet>
      <dgm:spPr/>
    </dgm:pt>
  </dgm:ptLst>
  <dgm:cxnLst>
    <dgm:cxn modelId="{C1B69707-7662-4C93-B7D6-49B5705ECAB3}" srcId="{E0605E96-84EC-40D3-837B-7CF73E2EC474}" destId="{57C69363-3B70-4CB5-9925-33EEA6AD31E3}" srcOrd="1" destOrd="0" parTransId="{8F574152-B2A2-4992-8A2D-51B830CD3562}" sibTransId="{FC0B4959-DDBF-4156-A6E0-9238D4F6C23A}"/>
    <dgm:cxn modelId="{BB0EFC33-7FCA-4A47-9C18-468CFD3513A8}" type="presOf" srcId="{E0605E96-84EC-40D3-837B-7CF73E2EC474}" destId="{621B5D74-1308-4184-BE3D-07D4518737F7}" srcOrd="0" destOrd="0" presId="urn:microsoft.com/office/officeart/2005/8/layout/default"/>
    <dgm:cxn modelId="{4F3AA55E-5955-4F59-944A-E290B8CA7803}" type="presOf" srcId="{14D3B1BB-339F-4338-BEC2-5551BBE50848}" destId="{DEB128A4-7A44-46FC-AAD3-E2C2AA1BC7C9}" srcOrd="0" destOrd="0" presId="urn:microsoft.com/office/officeart/2005/8/layout/default"/>
    <dgm:cxn modelId="{8725C549-4E10-4D5F-95A7-76153BCE4899}" type="presOf" srcId="{57C69363-3B70-4CB5-9925-33EEA6AD31E3}" destId="{F0C57C25-31E7-48E6-AA89-AAE854CB54ED}" srcOrd="0" destOrd="0" presId="urn:microsoft.com/office/officeart/2005/8/layout/default"/>
    <dgm:cxn modelId="{94082D7C-F7CE-45FF-B0B4-79A7358EA579}" srcId="{E0605E96-84EC-40D3-837B-7CF73E2EC474}" destId="{827DB2A5-0D14-465C-9CB4-CE23F86A0792}" srcOrd="2" destOrd="0" parTransId="{215608A6-0F03-4518-ABA8-3269FD1F8E6F}" sibTransId="{4F271EE8-A71E-40E1-BDCB-AD4676CBFF74}"/>
    <dgm:cxn modelId="{C69E2E8A-CD8F-4A9E-AB09-31BA9DF50949}" type="presOf" srcId="{0CE1C9BE-E26C-4D35-936A-6AD50164BD0E}" destId="{B7799945-62CC-441A-9B0B-69C2BFEBD8D4}" srcOrd="0" destOrd="0" presId="urn:microsoft.com/office/officeart/2005/8/layout/default"/>
    <dgm:cxn modelId="{FDFEA28B-CC96-4396-A73B-D051C98DD144}" type="presOf" srcId="{827DB2A5-0D14-465C-9CB4-CE23F86A0792}" destId="{3F2451B0-8C2E-4AD1-AA36-37C3AB985B1D}" srcOrd="0" destOrd="0" presId="urn:microsoft.com/office/officeart/2005/8/layout/default"/>
    <dgm:cxn modelId="{602A3EAE-1599-4B04-A90E-AB261551A6AB}" srcId="{E0605E96-84EC-40D3-837B-7CF73E2EC474}" destId="{379EDCBB-E6B6-449F-AB1F-ECF0B136B298}" srcOrd="4" destOrd="0" parTransId="{CC2FEB25-7C3F-4714-A9C9-23847859ED2E}" sibTransId="{064B728D-EC5D-4416-BC8A-0354DF1BECCE}"/>
    <dgm:cxn modelId="{5075E3B8-4ED3-4811-AEAC-D5E42C5AA3A4}" type="presOf" srcId="{379EDCBB-E6B6-449F-AB1F-ECF0B136B298}" destId="{C8A2BE0F-1919-4149-97D4-0B63BB80B32D}" srcOrd="0" destOrd="0" presId="urn:microsoft.com/office/officeart/2005/8/layout/default"/>
    <dgm:cxn modelId="{21DD46D0-4793-4163-AF3A-C2FE0BE115DA}" srcId="{E0605E96-84EC-40D3-837B-7CF73E2EC474}" destId="{14D3B1BB-339F-4338-BEC2-5551BBE50848}" srcOrd="0" destOrd="0" parTransId="{9A8FF6FE-A8FD-4677-9110-BE2BD4A455FD}" sibTransId="{9D5BB7A7-8040-46C1-823F-06928FD4AD8D}"/>
    <dgm:cxn modelId="{E2A3C3E1-F7B7-48A4-8415-357DA34E7A3E}" srcId="{E0605E96-84EC-40D3-837B-7CF73E2EC474}" destId="{0CE1C9BE-E26C-4D35-936A-6AD50164BD0E}" srcOrd="3" destOrd="0" parTransId="{09E94A37-9B97-4D01-8ED0-CB1A6D9A3177}" sibTransId="{727306DF-C7EA-45C9-B3AF-517AC92EFA80}"/>
    <dgm:cxn modelId="{F011B7A6-C9C3-4CA6-9041-77CB24217C3B}" type="presParOf" srcId="{621B5D74-1308-4184-BE3D-07D4518737F7}" destId="{DEB128A4-7A44-46FC-AAD3-E2C2AA1BC7C9}" srcOrd="0" destOrd="0" presId="urn:microsoft.com/office/officeart/2005/8/layout/default"/>
    <dgm:cxn modelId="{1D5EA6E6-F7DD-4435-8D54-0FFDB147680D}" type="presParOf" srcId="{621B5D74-1308-4184-BE3D-07D4518737F7}" destId="{826F8F8B-AEEE-4A7E-AA51-17578065A60C}" srcOrd="1" destOrd="0" presId="urn:microsoft.com/office/officeart/2005/8/layout/default"/>
    <dgm:cxn modelId="{DAEC16F6-B6E0-47CA-8CB6-DDC8F3287EE9}" type="presParOf" srcId="{621B5D74-1308-4184-BE3D-07D4518737F7}" destId="{F0C57C25-31E7-48E6-AA89-AAE854CB54ED}" srcOrd="2" destOrd="0" presId="urn:microsoft.com/office/officeart/2005/8/layout/default"/>
    <dgm:cxn modelId="{ED835E18-A73C-42DF-9D29-B0B53D4B1B2D}" type="presParOf" srcId="{621B5D74-1308-4184-BE3D-07D4518737F7}" destId="{C3C13158-70EB-4CE9-841B-A78253F3A7C0}" srcOrd="3" destOrd="0" presId="urn:microsoft.com/office/officeart/2005/8/layout/default"/>
    <dgm:cxn modelId="{27B55FB3-2731-4D38-BC1F-B6476344A517}" type="presParOf" srcId="{621B5D74-1308-4184-BE3D-07D4518737F7}" destId="{3F2451B0-8C2E-4AD1-AA36-37C3AB985B1D}" srcOrd="4" destOrd="0" presId="urn:microsoft.com/office/officeart/2005/8/layout/default"/>
    <dgm:cxn modelId="{D87E5B6A-21FA-46B7-9A37-C51B9EDABC7A}" type="presParOf" srcId="{621B5D74-1308-4184-BE3D-07D4518737F7}" destId="{E626D325-92C0-4099-8CED-30A788636CEB}" srcOrd="5" destOrd="0" presId="urn:microsoft.com/office/officeart/2005/8/layout/default"/>
    <dgm:cxn modelId="{420207FF-9B8E-49A7-81BC-A68E332B38F8}" type="presParOf" srcId="{621B5D74-1308-4184-BE3D-07D4518737F7}" destId="{B7799945-62CC-441A-9B0B-69C2BFEBD8D4}" srcOrd="6" destOrd="0" presId="urn:microsoft.com/office/officeart/2005/8/layout/default"/>
    <dgm:cxn modelId="{F26A1DCA-60B9-456C-BAF2-2480E13F2CBB}" type="presParOf" srcId="{621B5D74-1308-4184-BE3D-07D4518737F7}" destId="{BFB50B3C-3F1B-4BE4-8AAB-8DEBAC49B3CE}" srcOrd="7" destOrd="0" presId="urn:microsoft.com/office/officeart/2005/8/layout/default"/>
    <dgm:cxn modelId="{C4A95D30-5F69-4EB1-8C3A-187C7CC2CE3B}" type="presParOf" srcId="{621B5D74-1308-4184-BE3D-07D4518737F7}" destId="{C8A2BE0F-1919-4149-97D4-0B63BB80B32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E28DE6-CF56-4F3F-B204-9A20E76C14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6C7B4DC-6165-4750-9C35-1B33898840C8}">
      <dgm:prSet/>
      <dgm:spPr/>
      <dgm:t>
        <a:bodyPr/>
        <a:lstStyle/>
        <a:p>
          <a:r>
            <a:rPr lang="en-GB" dirty="0"/>
            <a:t>‘Open questions’ are encouraged in helping processes</a:t>
          </a:r>
          <a:endParaRPr lang="en-US" dirty="0"/>
        </a:p>
      </dgm:t>
    </dgm:pt>
    <dgm:pt modelId="{2B2416AC-E525-4F28-892C-4166FCD99EEC}" type="parTrans" cxnId="{FD59EA6E-85DD-455E-9538-8B088FF882ED}">
      <dgm:prSet/>
      <dgm:spPr/>
      <dgm:t>
        <a:bodyPr/>
        <a:lstStyle/>
        <a:p>
          <a:endParaRPr lang="en-US"/>
        </a:p>
      </dgm:t>
    </dgm:pt>
    <dgm:pt modelId="{A8C55796-655E-41E0-8C1C-33CB3F23D3CC}" type="sibTrans" cxnId="{FD59EA6E-85DD-455E-9538-8B088FF882ED}">
      <dgm:prSet/>
      <dgm:spPr/>
      <dgm:t>
        <a:bodyPr/>
        <a:lstStyle/>
        <a:p>
          <a:endParaRPr lang="en-US"/>
        </a:p>
      </dgm:t>
    </dgm:pt>
    <dgm:pt modelId="{2B210155-D6A0-4CD2-A82E-77A4A8E03AE9}">
      <dgm:prSet/>
      <dgm:spPr/>
      <dgm:t>
        <a:bodyPr/>
        <a:lstStyle/>
        <a:p>
          <a:r>
            <a:rPr lang="en-GB" dirty="0"/>
            <a:t>‘Closed questions’ can curtail or close  options for responding [yes or no answers], can shut disclosers down</a:t>
          </a:r>
          <a:endParaRPr lang="en-US" dirty="0"/>
        </a:p>
      </dgm:t>
    </dgm:pt>
    <dgm:pt modelId="{4A4BFC0A-31D3-41B9-BD2B-718204EE4BAE}" type="parTrans" cxnId="{85F5928F-6BEE-4BC0-8F7A-2928B2148A50}">
      <dgm:prSet/>
      <dgm:spPr/>
      <dgm:t>
        <a:bodyPr/>
        <a:lstStyle/>
        <a:p>
          <a:endParaRPr lang="en-US"/>
        </a:p>
      </dgm:t>
    </dgm:pt>
    <dgm:pt modelId="{E1217D45-EA1F-4CDB-B5E0-10E24764C828}" type="sibTrans" cxnId="{85F5928F-6BEE-4BC0-8F7A-2928B2148A50}">
      <dgm:prSet/>
      <dgm:spPr/>
      <dgm:t>
        <a:bodyPr/>
        <a:lstStyle/>
        <a:p>
          <a:endParaRPr lang="en-US"/>
        </a:p>
      </dgm:t>
    </dgm:pt>
    <dgm:pt modelId="{BA958409-82CA-4344-ABB2-3397CF11C66D}">
      <dgm:prSet/>
      <dgm:spPr/>
      <dgm:t>
        <a:bodyPr/>
        <a:lstStyle/>
        <a:p>
          <a:r>
            <a:rPr lang="en-GB"/>
            <a:t>Open questions leave options of response open and can help a speaker ‘open up’ </a:t>
          </a:r>
          <a:endParaRPr lang="en-US"/>
        </a:p>
      </dgm:t>
    </dgm:pt>
    <dgm:pt modelId="{80464686-1749-4F1D-B35F-4C3722B70FD1}" type="parTrans" cxnId="{49EAB4EE-FD33-4F19-BE5B-C784CE0CF753}">
      <dgm:prSet/>
      <dgm:spPr/>
      <dgm:t>
        <a:bodyPr/>
        <a:lstStyle/>
        <a:p>
          <a:endParaRPr lang="en-US"/>
        </a:p>
      </dgm:t>
    </dgm:pt>
    <dgm:pt modelId="{48B58C37-B9AD-4461-85D3-304E7E3E34E9}" type="sibTrans" cxnId="{49EAB4EE-FD33-4F19-BE5B-C784CE0CF753}">
      <dgm:prSet/>
      <dgm:spPr/>
      <dgm:t>
        <a:bodyPr/>
        <a:lstStyle/>
        <a:p>
          <a:endParaRPr lang="en-US"/>
        </a:p>
      </dgm:t>
    </dgm:pt>
    <dgm:pt modelId="{048FADBB-9855-4DAC-A69E-0AB2CB6BB579}" type="pres">
      <dgm:prSet presAssocID="{37E28DE6-CF56-4F3F-B204-9A20E76C142E}" presName="root" presStyleCnt="0">
        <dgm:presLayoutVars>
          <dgm:dir/>
          <dgm:resizeHandles val="exact"/>
        </dgm:presLayoutVars>
      </dgm:prSet>
      <dgm:spPr/>
    </dgm:pt>
    <dgm:pt modelId="{0BC6A911-AB32-4CAB-9091-F2F86985442B}" type="pres">
      <dgm:prSet presAssocID="{16C7B4DC-6165-4750-9C35-1B33898840C8}" presName="compNode" presStyleCnt="0"/>
      <dgm:spPr/>
    </dgm:pt>
    <dgm:pt modelId="{6D1E30F1-780D-4C47-A1FC-E3D8F36E8065}" type="pres">
      <dgm:prSet presAssocID="{16C7B4DC-6165-4750-9C35-1B33898840C8}" presName="bgRect" presStyleLbl="bgShp" presStyleIdx="0" presStyleCnt="3"/>
      <dgm:spPr/>
    </dgm:pt>
    <dgm:pt modelId="{AE701942-F765-4F1D-9019-2B3D57F49CA4}" type="pres">
      <dgm:prSet presAssocID="{16C7B4DC-6165-4750-9C35-1B33898840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B96EE84A-07F4-4626-9087-FAAF730AB411}" type="pres">
      <dgm:prSet presAssocID="{16C7B4DC-6165-4750-9C35-1B33898840C8}" presName="spaceRect" presStyleCnt="0"/>
      <dgm:spPr/>
    </dgm:pt>
    <dgm:pt modelId="{451D929A-E59C-44EF-9EFA-134E6ED84628}" type="pres">
      <dgm:prSet presAssocID="{16C7B4DC-6165-4750-9C35-1B33898840C8}" presName="parTx" presStyleLbl="revTx" presStyleIdx="0" presStyleCnt="3">
        <dgm:presLayoutVars>
          <dgm:chMax val="0"/>
          <dgm:chPref val="0"/>
        </dgm:presLayoutVars>
      </dgm:prSet>
      <dgm:spPr/>
    </dgm:pt>
    <dgm:pt modelId="{5E09DB10-79E3-4B19-958D-D75B962667DD}" type="pres">
      <dgm:prSet presAssocID="{A8C55796-655E-41E0-8C1C-33CB3F23D3CC}" presName="sibTrans" presStyleCnt="0"/>
      <dgm:spPr/>
    </dgm:pt>
    <dgm:pt modelId="{76CE0DD5-3FD0-4A86-A590-64FC1EA96983}" type="pres">
      <dgm:prSet presAssocID="{2B210155-D6A0-4CD2-A82E-77A4A8E03AE9}" presName="compNode" presStyleCnt="0"/>
      <dgm:spPr/>
    </dgm:pt>
    <dgm:pt modelId="{6401964E-971B-4A3A-805E-EFFB9C73D0CC}" type="pres">
      <dgm:prSet presAssocID="{2B210155-D6A0-4CD2-A82E-77A4A8E03AE9}" presName="bgRect" presStyleLbl="bgShp" presStyleIdx="1" presStyleCnt="3"/>
      <dgm:spPr/>
    </dgm:pt>
    <dgm:pt modelId="{98A3CE84-7AF0-4AF9-BA40-79E1FD1DFE87}" type="pres">
      <dgm:prSet presAssocID="{2B210155-D6A0-4CD2-A82E-77A4A8E03A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CDC018A-9CEE-4760-A067-4B6071E3724F}" type="pres">
      <dgm:prSet presAssocID="{2B210155-D6A0-4CD2-A82E-77A4A8E03AE9}" presName="spaceRect" presStyleCnt="0"/>
      <dgm:spPr/>
    </dgm:pt>
    <dgm:pt modelId="{09655174-B974-41A1-B50D-751330185220}" type="pres">
      <dgm:prSet presAssocID="{2B210155-D6A0-4CD2-A82E-77A4A8E03AE9}" presName="parTx" presStyleLbl="revTx" presStyleIdx="1" presStyleCnt="3">
        <dgm:presLayoutVars>
          <dgm:chMax val="0"/>
          <dgm:chPref val="0"/>
        </dgm:presLayoutVars>
      </dgm:prSet>
      <dgm:spPr/>
    </dgm:pt>
    <dgm:pt modelId="{CFB1EDCF-8119-403B-AEF5-25D6B6ED2C4F}" type="pres">
      <dgm:prSet presAssocID="{E1217D45-EA1F-4CDB-B5E0-10E24764C828}" presName="sibTrans" presStyleCnt="0"/>
      <dgm:spPr/>
    </dgm:pt>
    <dgm:pt modelId="{726F603A-7F08-4C06-B0D6-0D4F87EA8B86}" type="pres">
      <dgm:prSet presAssocID="{BA958409-82CA-4344-ABB2-3397CF11C66D}" presName="compNode" presStyleCnt="0"/>
      <dgm:spPr/>
    </dgm:pt>
    <dgm:pt modelId="{4E84F504-B04D-4413-B813-EADDA079C507}" type="pres">
      <dgm:prSet presAssocID="{BA958409-82CA-4344-ABB2-3397CF11C66D}" presName="bgRect" presStyleLbl="bgShp" presStyleIdx="2" presStyleCnt="3"/>
      <dgm:spPr/>
    </dgm:pt>
    <dgm:pt modelId="{26A212D2-095A-47C7-88A1-31CF551A6D37}" type="pres">
      <dgm:prSet presAssocID="{BA958409-82CA-4344-ABB2-3397CF11C6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01285292-85B1-488B-91B6-47480A8CACFF}" type="pres">
      <dgm:prSet presAssocID="{BA958409-82CA-4344-ABB2-3397CF11C66D}" presName="spaceRect" presStyleCnt="0"/>
      <dgm:spPr/>
    </dgm:pt>
    <dgm:pt modelId="{27BBA6A9-2E43-45C7-B404-00D3E866ACDD}" type="pres">
      <dgm:prSet presAssocID="{BA958409-82CA-4344-ABB2-3397CF11C66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D59EA6E-85DD-455E-9538-8B088FF882ED}" srcId="{37E28DE6-CF56-4F3F-B204-9A20E76C142E}" destId="{16C7B4DC-6165-4750-9C35-1B33898840C8}" srcOrd="0" destOrd="0" parTransId="{2B2416AC-E525-4F28-892C-4166FCD99EEC}" sibTransId="{A8C55796-655E-41E0-8C1C-33CB3F23D3CC}"/>
    <dgm:cxn modelId="{180D0B70-5410-4F9E-B3FE-80C39160488A}" type="presOf" srcId="{16C7B4DC-6165-4750-9C35-1B33898840C8}" destId="{451D929A-E59C-44EF-9EFA-134E6ED84628}" srcOrd="0" destOrd="0" presId="urn:microsoft.com/office/officeart/2018/2/layout/IconVerticalSolidList"/>
    <dgm:cxn modelId="{85F5928F-6BEE-4BC0-8F7A-2928B2148A50}" srcId="{37E28DE6-CF56-4F3F-B204-9A20E76C142E}" destId="{2B210155-D6A0-4CD2-A82E-77A4A8E03AE9}" srcOrd="1" destOrd="0" parTransId="{4A4BFC0A-31D3-41B9-BD2B-718204EE4BAE}" sibTransId="{E1217D45-EA1F-4CDB-B5E0-10E24764C828}"/>
    <dgm:cxn modelId="{219D67A6-4894-4BDE-AAD6-B4BDE2E6D924}" type="presOf" srcId="{2B210155-D6A0-4CD2-A82E-77A4A8E03AE9}" destId="{09655174-B974-41A1-B50D-751330185220}" srcOrd="0" destOrd="0" presId="urn:microsoft.com/office/officeart/2018/2/layout/IconVerticalSolidList"/>
    <dgm:cxn modelId="{98AE4AA7-46AD-4CEA-B4DC-0D644FED84F0}" type="presOf" srcId="{BA958409-82CA-4344-ABB2-3397CF11C66D}" destId="{27BBA6A9-2E43-45C7-B404-00D3E866ACDD}" srcOrd="0" destOrd="0" presId="urn:microsoft.com/office/officeart/2018/2/layout/IconVerticalSolidList"/>
    <dgm:cxn modelId="{D3AD13AA-F417-4CFF-B6D6-E3005513C170}" type="presOf" srcId="{37E28DE6-CF56-4F3F-B204-9A20E76C142E}" destId="{048FADBB-9855-4DAC-A69E-0AB2CB6BB579}" srcOrd="0" destOrd="0" presId="urn:microsoft.com/office/officeart/2018/2/layout/IconVerticalSolidList"/>
    <dgm:cxn modelId="{49EAB4EE-FD33-4F19-BE5B-C784CE0CF753}" srcId="{37E28DE6-CF56-4F3F-B204-9A20E76C142E}" destId="{BA958409-82CA-4344-ABB2-3397CF11C66D}" srcOrd="2" destOrd="0" parTransId="{80464686-1749-4F1D-B35F-4C3722B70FD1}" sibTransId="{48B58C37-B9AD-4461-85D3-304E7E3E34E9}"/>
    <dgm:cxn modelId="{B4B79265-ED93-4020-89FA-A789F326B106}" type="presParOf" srcId="{048FADBB-9855-4DAC-A69E-0AB2CB6BB579}" destId="{0BC6A911-AB32-4CAB-9091-F2F86985442B}" srcOrd="0" destOrd="0" presId="urn:microsoft.com/office/officeart/2018/2/layout/IconVerticalSolidList"/>
    <dgm:cxn modelId="{6C15D688-995A-4B56-B2A3-D8D8C7E98952}" type="presParOf" srcId="{0BC6A911-AB32-4CAB-9091-F2F86985442B}" destId="{6D1E30F1-780D-4C47-A1FC-E3D8F36E8065}" srcOrd="0" destOrd="0" presId="urn:microsoft.com/office/officeart/2018/2/layout/IconVerticalSolidList"/>
    <dgm:cxn modelId="{7B8F1F0C-C626-40F1-BB25-5DB5635E39C3}" type="presParOf" srcId="{0BC6A911-AB32-4CAB-9091-F2F86985442B}" destId="{AE701942-F765-4F1D-9019-2B3D57F49CA4}" srcOrd="1" destOrd="0" presId="urn:microsoft.com/office/officeart/2018/2/layout/IconVerticalSolidList"/>
    <dgm:cxn modelId="{A6F790FB-A45E-4C6D-A56E-0B0C9350F8E8}" type="presParOf" srcId="{0BC6A911-AB32-4CAB-9091-F2F86985442B}" destId="{B96EE84A-07F4-4626-9087-FAAF730AB411}" srcOrd="2" destOrd="0" presId="urn:microsoft.com/office/officeart/2018/2/layout/IconVerticalSolidList"/>
    <dgm:cxn modelId="{FD8D473E-F396-4FF9-A733-462F1DF373AE}" type="presParOf" srcId="{0BC6A911-AB32-4CAB-9091-F2F86985442B}" destId="{451D929A-E59C-44EF-9EFA-134E6ED84628}" srcOrd="3" destOrd="0" presId="urn:microsoft.com/office/officeart/2018/2/layout/IconVerticalSolidList"/>
    <dgm:cxn modelId="{6C716B37-D9E1-426C-9EE7-95B1AD3CB9C4}" type="presParOf" srcId="{048FADBB-9855-4DAC-A69E-0AB2CB6BB579}" destId="{5E09DB10-79E3-4B19-958D-D75B962667DD}" srcOrd="1" destOrd="0" presId="urn:microsoft.com/office/officeart/2018/2/layout/IconVerticalSolidList"/>
    <dgm:cxn modelId="{4448CCBB-F12D-43E0-9A76-39FE64E926FD}" type="presParOf" srcId="{048FADBB-9855-4DAC-A69E-0AB2CB6BB579}" destId="{76CE0DD5-3FD0-4A86-A590-64FC1EA96983}" srcOrd="2" destOrd="0" presId="urn:microsoft.com/office/officeart/2018/2/layout/IconVerticalSolidList"/>
    <dgm:cxn modelId="{76D78CE3-B415-426C-9483-625096D9BADC}" type="presParOf" srcId="{76CE0DD5-3FD0-4A86-A590-64FC1EA96983}" destId="{6401964E-971B-4A3A-805E-EFFB9C73D0CC}" srcOrd="0" destOrd="0" presId="urn:microsoft.com/office/officeart/2018/2/layout/IconVerticalSolidList"/>
    <dgm:cxn modelId="{A2E39984-2F8C-4852-BAF9-FE9E3A959796}" type="presParOf" srcId="{76CE0DD5-3FD0-4A86-A590-64FC1EA96983}" destId="{98A3CE84-7AF0-4AF9-BA40-79E1FD1DFE87}" srcOrd="1" destOrd="0" presId="urn:microsoft.com/office/officeart/2018/2/layout/IconVerticalSolidList"/>
    <dgm:cxn modelId="{12E347CA-8E97-45C1-B4BA-CA59ADA7A56E}" type="presParOf" srcId="{76CE0DD5-3FD0-4A86-A590-64FC1EA96983}" destId="{CCDC018A-9CEE-4760-A067-4B6071E3724F}" srcOrd="2" destOrd="0" presId="urn:microsoft.com/office/officeart/2018/2/layout/IconVerticalSolidList"/>
    <dgm:cxn modelId="{4CEB681A-020B-4E27-B0D2-76F297954209}" type="presParOf" srcId="{76CE0DD5-3FD0-4A86-A590-64FC1EA96983}" destId="{09655174-B974-41A1-B50D-751330185220}" srcOrd="3" destOrd="0" presId="urn:microsoft.com/office/officeart/2018/2/layout/IconVerticalSolidList"/>
    <dgm:cxn modelId="{8FA82DF3-26E3-46F3-B386-B0224B8ED3AE}" type="presParOf" srcId="{048FADBB-9855-4DAC-A69E-0AB2CB6BB579}" destId="{CFB1EDCF-8119-403B-AEF5-25D6B6ED2C4F}" srcOrd="3" destOrd="0" presId="urn:microsoft.com/office/officeart/2018/2/layout/IconVerticalSolidList"/>
    <dgm:cxn modelId="{2E276F06-03EE-496B-9B89-856933A4FF09}" type="presParOf" srcId="{048FADBB-9855-4DAC-A69E-0AB2CB6BB579}" destId="{726F603A-7F08-4C06-B0D6-0D4F87EA8B86}" srcOrd="4" destOrd="0" presId="urn:microsoft.com/office/officeart/2018/2/layout/IconVerticalSolidList"/>
    <dgm:cxn modelId="{5DE11F23-6869-4CFA-BB36-4C017D6E2611}" type="presParOf" srcId="{726F603A-7F08-4C06-B0D6-0D4F87EA8B86}" destId="{4E84F504-B04D-4413-B813-EADDA079C507}" srcOrd="0" destOrd="0" presId="urn:microsoft.com/office/officeart/2018/2/layout/IconVerticalSolidList"/>
    <dgm:cxn modelId="{6B7952A7-1B66-4AA7-A3B0-CB2C2D1C8C02}" type="presParOf" srcId="{726F603A-7F08-4C06-B0D6-0D4F87EA8B86}" destId="{26A212D2-095A-47C7-88A1-31CF551A6D37}" srcOrd="1" destOrd="0" presId="urn:microsoft.com/office/officeart/2018/2/layout/IconVerticalSolidList"/>
    <dgm:cxn modelId="{7FD46995-C386-451E-BB99-837FDFAE3797}" type="presParOf" srcId="{726F603A-7F08-4C06-B0D6-0D4F87EA8B86}" destId="{01285292-85B1-488B-91B6-47480A8CACFF}" srcOrd="2" destOrd="0" presId="urn:microsoft.com/office/officeart/2018/2/layout/IconVerticalSolidList"/>
    <dgm:cxn modelId="{FD9BD81F-35E5-4AC4-A839-08A97E020E47}" type="presParOf" srcId="{726F603A-7F08-4C06-B0D6-0D4F87EA8B86}" destId="{27BBA6A9-2E43-45C7-B404-00D3E866AC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C38058-10D0-4851-80B3-551F8FC10670}" type="doc">
      <dgm:prSet loTypeId="urn:microsoft.com/office/officeart/2005/8/layout/vList5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704B63A-8505-4BFC-9CDA-ED5E2A8673AD}">
      <dgm:prSet/>
      <dgm:spPr/>
      <dgm:t>
        <a:bodyPr/>
        <a:lstStyle/>
        <a:p>
          <a:r>
            <a:rPr lang="en-GB" dirty="0"/>
            <a:t>It is not necessarily the case that open questions are always ‘right’ and closed questions are always ‘wrong’</a:t>
          </a:r>
          <a:endParaRPr lang="en-US" dirty="0"/>
        </a:p>
      </dgm:t>
    </dgm:pt>
    <dgm:pt modelId="{27DC3AF6-FA30-4BB5-8996-41E4DCFE5FC4}" type="parTrans" cxnId="{E9CE5CFD-9880-45A2-BA68-4CA3B843F570}">
      <dgm:prSet/>
      <dgm:spPr/>
      <dgm:t>
        <a:bodyPr/>
        <a:lstStyle/>
        <a:p>
          <a:endParaRPr lang="en-US"/>
        </a:p>
      </dgm:t>
    </dgm:pt>
    <dgm:pt modelId="{1C32CBCD-556B-491D-BDAA-25B614E02851}" type="sibTrans" cxnId="{E9CE5CFD-9880-45A2-BA68-4CA3B843F570}">
      <dgm:prSet/>
      <dgm:spPr/>
      <dgm:t>
        <a:bodyPr/>
        <a:lstStyle/>
        <a:p>
          <a:endParaRPr lang="en-US"/>
        </a:p>
      </dgm:t>
    </dgm:pt>
    <dgm:pt modelId="{1E74D297-BBA6-426D-B036-13711CF1D570}">
      <dgm:prSet/>
      <dgm:spPr/>
      <dgm:t>
        <a:bodyPr/>
        <a:lstStyle/>
        <a:p>
          <a:r>
            <a:rPr lang="en-GB"/>
            <a:t>Some speakers will only respond to closed questions and there is sometimes a need for a direct yes/no answer</a:t>
          </a:r>
          <a:endParaRPr lang="en-US"/>
        </a:p>
      </dgm:t>
    </dgm:pt>
    <dgm:pt modelId="{6DE27E0B-06DC-427D-8ACB-51A0F057F18D}" type="parTrans" cxnId="{A73F1D7A-4725-495A-ABC0-13641073095F}">
      <dgm:prSet/>
      <dgm:spPr/>
      <dgm:t>
        <a:bodyPr/>
        <a:lstStyle/>
        <a:p>
          <a:endParaRPr lang="en-US"/>
        </a:p>
      </dgm:t>
    </dgm:pt>
    <dgm:pt modelId="{2A5D11A8-1DEA-444C-93CC-313DD733E8CA}" type="sibTrans" cxnId="{A73F1D7A-4725-495A-ABC0-13641073095F}">
      <dgm:prSet/>
      <dgm:spPr/>
      <dgm:t>
        <a:bodyPr/>
        <a:lstStyle/>
        <a:p>
          <a:endParaRPr lang="en-US"/>
        </a:p>
      </dgm:t>
    </dgm:pt>
    <dgm:pt modelId="{6414E07F-E9DE-4990-90A3-9300E1611263}">
      <dgm:prSet/>
      <dgm:spPr/>
      <dgm:t>
        <a:bodyPr/>
        <a:lstStyle/>
        <a:p>
          <a:r>
            <a:rPr lang="en-GB" dirty="0"/>
            <a:t>Can be helpful if speaker is confused or muddled</a:t>
          </a:r>
          <a:endParaRPr lang="en-US" dirty="0"/>
        </a:p>
      </dgm:t>
    </dgm:pt>
    <dgm:pt modelId="{96ED741A-B0BE-4CA8-AF80-1D08371EAD75}" type="parTrans" cxnId="{D75D9C81-DA72-49AB-8557-ED70D6D500F0}">
      <dgm:prSet/>
      <dgm:spPr/>
      <dgm:t>
        <a:bodyPr/>
        <a:lstStyle/>
        <a:p>
          <a:endParaRPr lang="en-US"/>
        </a:p>
      </dgm:t>
    </dgm:pt>
    <dgm:pt modelId="{35260050-FFBB-4709-86D2-BF3A7DA84FED}" type="sibTrans" cxnId="{D75D9C81-DA72-49AB-8557-ED70D6D500F0}">
      <dgm:prSet/>
      <dgm:spPr/>
      <dgm:t>
        <a:bodyPr/>
        <a:lstStyle/>
        <a:p>
          <a:endParaRPr lang="en-US"/>
        </a:p>
      </dgm:t>
    </dgm:pt>
    <dgm:pt modelId="{4ADFD805-7234-4BC1-8329-1D32438CC8AB}" type="pres">
      <dgm:prSet presAssocID="{64C38058-10D0-4851-80B3-551F8FC10670}" presName="Name0" presStyleCnt="0">
        <dgm:presLayoutVars>
          <dgm:dir/>
          <dgm:animLvl val="lvl"/>
          <dgm:resizeHandles val="exact"/>
        </dgm:presLayoutVars>
      </dgm:prSet>
      <dgm:spPr/>
    </dgm:pt>
    <dgm:pt modelId="{38C28CAC-2025-4240-B43C-0243CF281BD1}" type="pres">
      <dgm:prSet presAssocID="{C704B63A-8505-4BFC-9CDA-ED5E2A8673AD}" presName="linNode" presStyleCnt="0"/>
      <dgm:spPr/>
    </dgm:pt>
    <dgm:pt modelId="{8E35D62C-4D1A-48E1-B511-14E421491A6B}" type="pres">
      <dgm:prSet presAssocID="{C704B63A-8505-4BFC-9CDA-ED5E2A8673AD}" presName="parentText" presStyleLbl="node1" presStyleIdx="0" presStyleCnt="3" custScaleX="277778">
        <dgm:presLayoutVars>
          <dgm:chMax val="1"/>
          <dgm:bulletEnabled val="1"/>
        </dgm:presLayoutVars>
      </dgm:prSet>
      <dgm:spPr/>
    </dgm:pt>
    <dgm:pt modelId="{1BCD1D42-BA71-437D-BE21-1A6B825B9D29}" type="pres">
      <dgm:prSet presAssocID="{1C32CBCD-556B-491D-BDAA-25B614E02851}" presName="sp" presStyleCnt="0"/>
      <dgm:spPr/>
    </dgm:pt>
    <dgm:pt modelId="{94227DFD-897F-4F75-B41B-0F9118C38E90}" type="pres">
      <dgm:prSet presAssocID="{1E74D297-BBA6-426D-B036-13711CF1D570}" presName="linNode" presStyleCnt="0"/>
      <dgm:spPr/>
    </dgm:pt>
    <dgm:pt modelId="{CA4CDAD8-7804-4EB6-A6F1-2212E797C876}" type="pres">
      <dgm:prSet presAssocID="{1E74D297-BBA6-426D-B036-13711CF1D570}" presName="parentText" presStyleLbl="node1" presStyleIdx="1" presStyleCnt="3" custScaleX="277778">
        <dgm:presLayoutVars>
          <dgm:chMax val="1"/>
          <dgm:bulletEnabled val="1"/>
        </dgm:presLayoutVars>
      </dgm:prSet>
      <dgm:spPr/>
    </dgm:pt>
    <dgm:pt modelId="{8A01FB5E-3D0F-4768-AA75-56E188759433}" type="pres">
      <dgm:prSet presAssocID="{2A5D11A8-1DEA-444C-93CC-313DD733E8CA}" presName="sp" presStyleCnt="0"/>
      <dgm:spPr/>
    </dgm:pt>
    <dgm:pt modelId="{E8F28C55-4F7C-451D-A4E7-1B1456C2124D}" type="pres">
      <dgm:prSet presAssocID="{6414E07F-E9DE-4990-90A3-9300E1611263}" presName="linNode" presStyleCnt="0"/>
      <dgm:spPr/>
    </dgm:pt>
    <dgm:pt modelId="{9C44FBE7-8F9E-4525-835B-C60D375C020B}" type="pres">
      <dgm:prSet presAssocID="{6414E07F-E9DE-4990-90A3-9300E1611263}" presName="parentText" presStyleLbl="node1" presStyleIdx="2" presStyleCnt="3" custScaleX="277778">
        <dgm:presLayoutVars>
          <dgm:chMax val="1"/>
          <dgm:bulletEnabled val="1"/>
        </dgm:presLayoutVars>
      </dgm:prSet>
      <dgm:spPr/>
    </dgm:pt>
  </dgm:ptLst>
  <dgm:cxnLst>
    <dgm:cxn modelId="{2CB5D551-3E5B-4FEB-87E8-102FF0FB5695}" type="presOf" srcId="{1E74D297-BBA6-426D-B036-13711CF1D570}" destId="{CA4CDAD8-7804-4EB6-A6F1-2212E797C876}" srcOrd="0" destOrd="0" presId="urn:microsoft.com/office/officeart/2005/8/layout/vList5"/>
    <dgm:cxn modelId="{A73F1D7A-4725-495A-ABC0-13641073095F}" srcId="{64C38058-10D0-4851-80B3-551F8FC10670}" destId="{1E74D297-BBA6-426D-B036-13711CF1D570}" srcOrd="1" destOrd="0" parTransId="{6DE27E0B-06DC-427D-8ACB-51A0F057F18D}" sibTransId="{2A5D11A8-1DEA-444C-93CC-313DD733E8CA}"/>
    <dgm:cxn modelId="{D75D9C81-DA72-49AB-8557-ED70D6D500F0}" srcId="{64C38058-10D0-4851-80B3-551F8FC10670}" destId="{6414E07F-E9DE-4990-90A3-9300E1611263}" srcOrd="2" destOrd="0" parTransId="{96ED741A-B0BE-4CA8-AF80-1D08371EAD75}" sibTransId="{35260050-FFBB-4709-86D2-BF3A7DA84FED}"/>
    <dgm:cxn modelId="{AD21EF96-0C3D-4034-B3CD-6190FF80ABB9}" type="presOf" srcId="{6414E07F-E9DE-4990-90A3-9300E1611263}" destId="{9C44FBE7-8F9E-4525-835B-C60D375C020B}" srcOrd="0" destOrd="0" presId="urn:microsoft.com/office/officeart/2005/8/layout/vList5"/>
    <dgm:cxn modelId="{13043ECC-A5EE-4656-82CF-FED6554753A5}" type="presOf" srcId="{64C38058-10D0-4851-80B3-551F8FC10670}" destId="{4ADFD805-7234-4BC1-8329-1D32438CC8AB}" srcOrd="0" destOrd="0" presId="urn:microsoft.com/office/officeart/2005/8/layout/vList5"/>
    <dgm:cxn modelId="{8D75B4F5-7407-4A78-A4CA-C2927477BEA6}" type="presOf" srcId="{C704B63A-8505-4BFC-9CDA-ED5E2A8673AD}" destId="{8E35D62C-4D1A-48E1-B511-14E421491A6B}" srcOrd="0" destOrd="0" presId="urn:microsoft.com/office/officeart/2005/8/layout/vList5"/>
    <dgm:cxn modelId="{E9CE5CFD-9880-45A2-BA68-4CA3B843F570}" srcId="{64C38058-10D0-4851-80B3-551F8FC10670}" destId="{C704B63A-8505-4BFC-9CDA-ED5E2A8673AD}" srcOrd="0" destOrd="0" parTransId="{27DC3AF6-FA30-4BB5-8996-41E4DCFE5FC4}" sibTransId="{1C32CBCD-556B-491D-BDAA-25B614E02851}"/>
    <dgm:cxn modelId="{8CE87B56-55FA-4FEC-B4A2-FE9D2E609EF5}" type="presParOf" srcId="{4ADFD805-7234-4BC1-8329-1D32438CC8AB}" destId="{38C28CAC-2025-4240-B43C-0243CF281BD1}" srcOrd="0" destOrd="0" presId="urn:microsoft.com/office/officeart/2005/8/layout/vList5"/>
    <dgm:cxn modelId="{82D9EFCE-0488-4745-B9C1-BF2EDB5F544D}" type="presParOf" srcId="{38C28CAC-2025-4240-B43C-0243CF281BD1}" destId="{8E35D62C-4D1A-48E1-B511-14E421491A6B}" srcOrd="0" destOrd="0" presId="urn:microsoft.com/office/officeart/2005/8/layout/vList5"/>
    <dgm:cxn modelId="{81DB5FA3-0CF3-4CC8-B4FB-E123B4B392C1}" type="presParOf" srcId="{4ADFD805-7234-4BC1-8329-1D32438CC8AB}" destId="{1BCD1D42-BA71-437D-BE21-1A6B825B9D29}" srcOrd="1" destOrd="0" presId="urn:microsoft.com/office/officeart/2005/8/layout/vList5"/>
    <dgm:cxn modelId="{70FAF845-06A9-4C57-9A9D-775CA97AFA14}" type="presParOf" srcId="{4ADFD805-7234-4BC1-8329-1D32438CC8AB}" destId="{94227DFD-897F-4F75-B41B-0F9118C38E90}" srcOrd="2" destOrd="0" presId="urn:microsoft.com/office/officeart/2005/8/layout/vList5"/>
    <dgm:cxn modelId="{7D585ED5-111D-4176-A490-79E836A1077F}" type="presParOf" srcId="{94227DFD-897F-4F75-B41B-0F9118C38E90}" destId="{CA4CDAD8-7804-4EB6-A6F1-2212E797C876}" srcOrd="0" destOrd="0" presId="urn:microsoft.com/office/officeart/2005/8/layout/vList5"/>
    <dgm:cxn modelId="{0E342371-551D-4EEB-9D60-D7337E843277}" type="presParOf" srcId="{4ADFD805-7234-4BC1-8329-1D32438CC8AB}" destId="{8A01FB5E-3D0F-4768-AA75-56E188759433}" srcOrd="3" destOrd="0" presId="urn:microsoft.com/office/officeart/2005/8/layout/vList5"/>
    <dgm:cxn modelId="{12E6A802-1E38-46F1-A194-B517BEDF1DF5}" type="presParOf" srcId="{4ADFD805-7234-4BC1-8329-1D32438CC8AB}" destId="{E8F28C55-4F7C-451D-A4E7-1B1456C2124D}" srcOrd="4" destOrd="0" presId="urn:microsoft.com/office/officeart/2005/8/layout/vList5"/>
    <dgm:cxn modelId="{EEDA13A0-308A-412A-B3C4-E22A9729A8CD}" type="presParOf" srcId="{E8F28C55-4F7C-451D-A4E7-1B1456C2124D}" destId="{9C44FBE7-8F9E-4525-835B-C60D375C020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846CE88-589F-41F3-8365-6D0F4DFD623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44F014-6A04-459E-ADAB-CD94C87C9419}">
      <dgm:prSet/>
      <dgm:spPr/>
      <dgm:t>
        <a:bodyPr/>
        <a:lstStyle/>
        <a:p>
          <a:r>
            <a:rPr lang="en-GB"/>
            <a:t>Is used in order to gather lots of information – you ask it with the intent of getting a long answer:</a:t>
          </a:r>
          <a:endParaRPr lang="en-US"/>
        </a:p>
      </dgm:t>
    </dgm:pt>
    <dgm:pt modelId="{0F2AF266-36F9-4AD8-935C-B46868F3F2C2}" type="parTrans" cxnId="{00EA317A-030D-4A09-8D08-1183547BDD94}">
      <dgm:prSet/>
      <dgm:spPr/>
      <dgm:t>
        <a:bodyPr/>
        <a:lstStyle/>
        <a:p>
          <a:endParaRPr lang="en-US"/>
        </a:p>
      </dgm:t>
    </dgm:pt>
    <dgm:pt modelId="{B3913B14-9DDD-4651-AC90-D0B7EB25A952}" type="sibTrans" cxnId="{00EA317A-030D-4A09-8D08-1183547BDD94}">
      <dgm:prSet/>
      <dgm:spPr/>
      <dgm:t>
        <a:bodyPr/>
        <a:lstStyle/>
        <a:p>
          <a:endParaRPr lang="en-US"/>
        </a:p>
      </dgm:t>
    </dgm:pt>
    <dgm:pt modelId="{2146113D-CC62-4CC8-BA65-9E06688CB50B}" type="pres">
      <dgm:prSet presAssocID="{A846CE88-589F-41F3-8365-6D0F4DFD6238}" presName="linear" presStyleCnt="0">
        <dgm:presLayoutVars>
          <dgm:animLvl val="lvl"/>
          <dgm:resizeHandles val="exact"/>
        </dgm:presLayoutVars>
      </dgm:prSet>
      <dgm:spPr/>
    </dgm:pt>
    <dgm:pt modelId="{4AC67445-716F-4DF1-B4D3-C49B44A55677}" type="pres">
      <dgm:prSet presAssocID="{D044F014-6A04-459E-ADAB-CD94C87C941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0EA317A-030D-4A09-8D08-1183547BDD94}" srcId="{A846CE88-589F-41F3-8365-6D0F4DFD6238}" destId="{D044F014-6A04-459E-ADAB-CD94C87C9419}" srcOrd="0" destOrd="0" parTransId="{0F2AF266-36F9-4AD8-935C-B46868F3F2C2}" sibTransId="{B3913B14-9DDD-4651-AC90-D0B7EB25A952}"/>
    <dgm:cxn modelId="{CFC4FBB2-5E18-4312-BF0B-EF79EF4F3F41}" type="presOf" srcId="{A846CE88-589F-41F3-8365-6D0F4DFD6238}" destId="{2146113D-CC62-4CC8-BA65-9E06688CB50B}" srcOrd="0" destOrd="0" presId="urn:microsoft.com/office/officeart/2005/8/layout/vList2"/>
    <dgm:cxn modelId="{A175CFD1-D4E8-48A6-A87B-27CA27F934A2}" type="presOf" srcId="{D044F014-6A04-459E-ADAB-CD94C87C9419}" destId="{4AC67445-716F-4DF1-B4D3-C49B44A55677}" srcOrd="0" destOrd="0" presId="urn:microsoft.com/office/officeart/2005/8/layout/vList2"/>
    <dgm:cxn modelId="{B20F2FF2-E731-4CA9-94EF-F4EEF042D412}" type="presParOf" srcId="{2146113D-CC62-4CC8-BA65-9E06688CB50B}" destId="{4AC67445-716F-4DF1-B4D3-C49B44A556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94692FE-764B-4398-BAA6-7A2F365989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633A14-F36B-45B0-B523-D1C330B4891A}">
      <dgm:prSet/>
      <dgm:spPr/>
      <dgm:t>
        <a:bodyPr/>
        <a:lstStyle/>
        <a:p>
          <a:r>
            <a:rPr lang="en-GB"/>
            <a:t>What ….?</a:t>
          </a:r>
          <a:endParaRPr lang="en-US"/>
        </a:p>
      </dgm:t>
    </dgm:pt>
    <dgm:pt modelId="{F49ECCC9-9FF9-4A6C-9FAC-AEEAE3E122E2}" type="parTrans" cxnId="{9CA70FF6-914D-4F26-A7ED-05E488475887}">
      <dgm:prSet/>
      <dgm:spPr/>
      <dgm:t>
        <a:bodyPr/>
        <a:lstStyle/>
        <a:p>
          <a:endParaRPr lang="en-US"/>
        </a:p>
      </dgm:t>
    </dgm:pt>
    <dgm:pt modelId="{67B0E69B-E6A0-4DC8-9CD1-B50533099D3E}" type="sibTrans" cxnId="{9CA70FF6-914D-4F26-A7ED-05E488475887}">
      <dgm:prSet/>
      <dgm:spPr/>
      <dgm:t>
        <a:bodyPr/>
        <a:lstStyle/>
        <a:p>
          <a:endParaRPr lang="en-US"/>
        </a:p>
      </dgm:t>
    </dgm:pt>
    <dgm:pt modelId="{A7B97973-1EBF-4D27-9B14-4FF31488E27E}">
      <dgm:prSet/>
      <dgm:spPr/>
      <dgm:t>
        <a:bodyPr/>
        <a:lstStyle/>
        <a:p>
          <a:r>
            <a:rPr lang="en-GB"/>
            <a:t>When ….?</a:t>
          </a:r>
          <a:endParaRPr lang="en-US"/>
        </a:p>
      </dgm:t>
    </dgm:pt>
    <dgm:pt modelId="{9A3B8661-5385-45A3-92D3-D8C591283BAE}" type="parTrans" cxnId="{23BE7602-AE3C-4DC4-94AB-CED02EBFD0C5}">
      <dgm:prSet/>
      <dgm:spPr/>
      <dgm:t>
        <a:bodyPr/>
        <a:lstStyle/>
        <a:p>
          <a:endParaRPr lang="en-US"/>
        </a:p>
      </dgm:t>
    </dgm:pt>
    <dgm:pt modelId="{7E02F574-5110-459E-9D30-56E440978285}" type="sibTrans" cxnId="{23BE7602-AE3C-4DC4-94AB-CED02EBFD0C5}">
      <dgm:prSet/>
      <dgm:spPr/>
      <dgm:t>
        <a:bodyPr/>
        <a:lstStyle/>
        <a:p>
          <a:endParaRPr lang="en-US"/>
        </a:p>
      </dgm:t>
    </dgm:pt>
    <dgm:pt modelId="{7625364E-D3AA-43B7-9F93-14CC7A2D714B}">
      <dgm:prSet/>
      <dgm:spPr/>
      <dgm:t>
        <a:bodyPr/>
        <a:lstStyle/>
        <a:p>
          <a:r>
            <a:rPr lang="en-GB"/>
            <a:t>How …..? </a:t>
          </a:r>
          <a:endParaRPr lang="en-US"/>
        </a:p>
      </dgm:t>
    </dgm:pt>
    <dgm:pt modelId="{24C36671-47F5-4F5A-BD27-0462B12608E2}" type="parTrans" cxnId="{462F2E0A-9F17-4DFF-83D3-EB8972159DA6}">
      <dgm:prSet/>
      <dgm:spPr/>
      <dgm:t>
        <a:bodyPr/>
        <a:lstStyle/>
        <a:p>
          <a:endParaRPr lang="en-US"/>
        </a:p>
      </dgm:t>
    </dgm:pt>
    <dgm:pt modelId="{647D8042-4707-4E1E-9B1E-E8B1657F87DE}" type="sibTrans" cxnId="{462F2E0A-9F17-4DFF-83D3-EB8972159DA6}">
      <dgm:prSet/>
      <dgm:spPr/>
      <dgm:t>
        <a:bodyPr/>
        <a:lstStyle/>
        <a:p>
          <a:endParaRPr lang="en-US"/>
        </a:p>
      </dgm:t>
    </dgm:pt>
    <dgm:pt modelId="{C1CC9745-5E61-49EC-A0CF-73408D7BE858}">
      <dgm:prSet/>
      <dgm:spPr/>
      <dgm:t>
        <a:bodyPr/>
        <a:lstStyle/>
        <a:p>
          <a:r>
            <a:rPr lang="en-GB"/>
            <a:t>Where ….?</a:t>
          </a:r>
          <a:endParaRPr lang="en-US"/>
        </a:p>
      </dgm:t>
    </dgm:pt>
    <dgm:pt modelId="{9FBB5774-07C9-4B76-AFD9-F5EA72A09D3F}" type="parTrans" cxnId="{1B2481FB-BA1F-4035-A6B4-45E6212E8E12}">
      <dgm:prSet/>
      <dgm:spPr/>
      <dgm:t>
        <a:bodyPr/>
        <a:lstStyle/>
        <a:p>
          <a:endParaRPr lang="en-US"/>
        </a:p>
      </dgm:t>
    </dgm:pt>
    <dgm:pt modelId="{D4E97537-4163-4486-B56B-4BEC2DCD7823}" type="sibTrans" cxnId="{1B2481FB-BA1F-4035-A6B4-45E6212E8E12}">
      <dgm:prSet/>
      <dgm:spPr/>
      <dgm:t>
        <a:bodyPr/>
        <a:lstStyle/>
        <a:p>
          <a:endParaRPr lang="en-US"/>
        </a:p>
      </dgm:t>
    </dgm:pt>
    <dgm:pt modelId="{2F7DB7BB-1E91-4588-8D71-BF78C374434E}">
      <dgm:prSet/>
      <dgm:spPr/>
      <dgm:t>
        <a:bodyPr/>
        <a:lstStyle/>
        <a:p>
          <a:r>
            <a:rPr lang="en-GB"/>
            <a:t>Who?</a:t>
          </a:r>
          <a:endParaRPr lang="en-US"/>
        </a:p>
      </dgm:t>
    </dgm:pt>
    <dgm:pt modelId="{E8D09511-0CBD-480C-A083-E03811253F8F}" type="parTrans" cxnId="{320142C3-B2EF-4636-9F5C-F1EC6733C49C}">
      <dgm:prSet/>
      <dgm:spPr/>
      <dgm:t>
        <a:bodyPr/>
        <a:lstStyle/>
        <a:p>
          <a:endParaRPr lang="en-US"/>
        </a:p>
      </dgm:t>
    </dgm:pt>
    <dgm:pt modelId="{DC7C9637-F692-4EF8-BF5F-33681847AAD7}" type="sibTrans" cxnId="{320142C3-B2EF-4636-9F5C-F1EC6733C49C}">
      <dgm:prSet/>
      <dgm:spPr/>
      <dgm:t>
        <a:bodyPr/>
        <a:lstStyle/>
        <a:p>
          <a:endParaRPr lang="en-US"/>
        </a:p>
      </dgm:t>
    </dgm:pt>
    <dgm:pt modelId="{67DE0E55-3DD0-4BE8-AFC9-4FA042DAE82C}">
      <dgm:prSet/>
      <dgm:spPr/>
      <dgm:t>
        <a:bodyPr/>
        <a:lstStyle/>
        <a:p>
          <a:r>
            <a:rPr lang="en-GB" dirty="0"/>
            <a:t>For example, “How ready are you to...?“ rather than  "Are you ready to ...?") </a:t>
          </a:r>
          <a:endParaRPr lang="en-US" dirty="0"/>
        </a:p>
      </dgm:t>
    </dgm:pt>
    <dgm:pt modelId="{CBFDE2D0-83E7-4D42-B257-7B360ECEADB6}" type="parTrans" cxnId="{D099F1E6-AA00-43DA-ABBB-7738AA063290}">
      <dgm:prSet/>
      <dgm:spPr/>
      <dgm:t>
        <a:bodyPr/>
        <a:lstStyle/>
        <a:p>
          <a:endParaRPr lang="en-US"/>
        </a:p>
      </dgm:t>
    </dgm:pt>
    <dgm:pt modelId="{6957166D-DE4D-4C48-A33F-27F91B9C42F9}" type="sibTrans" cxnId="{D099F1E6-AA00-43DA-ABBB-7738AA063290}">
      <dgm:prSet/>
      <dgm:spPr/>
      <dgm:t>
        <a:bodyPr/>
        <a:lstStyle/>
        <a:p>
          <a:endParaRPr lang="en-US"/>
        </a:p>
      </dgm:t>
    </dgm:pt>
    <dgm:pt modelId="{6DCB04D0-C959-4D07-A553-6DCFBB66C40D}" type="pres">
      <dgm:prSet presAssocID="{694692FE-764B-4398-BAA6-7A2F365989BD}" presName="linear" presStyleCnt="0">
        <dgm:presLayoutVars>
          <dgm:animLvl val="lvl"/>
          <dgm:resizeHandles val="exact"/>
        </dgm:presLayoutVars>
      </dgm:prSet>
      <dgm:spPr/>
    </dgm:pt>
    <dgm:pt modelId="{2520237F-198C-49F4-A6A1-AA65581A3CDB}" type="pres">
      <dgm:prSet presAssocID="{C5633A14-F36B-45B0-B523-D1C330B4891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E067B6E-6AE1-4A3C-B584-7DCF3422ECC5}" type="pres">
      <dgm:prSet presAssocID="{67B0E69B-E6A0-4DC8-9CD1-B50533099D3E}" presName="spacer" presStyleCnt="0"/>
      <dgm:spPr/>
    </dgm:pt>
    <dgm:pt modelId="{ADA842AC-13E5-4CA7-9F99-2A181728ACB3}" type="pres">
      <dgm:prSet presAssocID="{A7B97973-1EBF-4D27-9B14-4FF31488E27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4FFCAB7-AADF-4625-9B83-342CE504C928}" type="pres">
      <dgm:prSet presAssocID="{7E02F574-5110-459E-9D30-56E440978285}" presName="spacer" presStyleCnt="0"/>
      <dgm:spPr/>
    </dgm:pt>
    <dgm:pt modelId="{23218B7D-CAF3-4298-A0EA-19345F8AF238}" type="pres">
      <dgm:prSet presAssocID="{7625364E-D3AA-43B7-9F93-14CC7A2D714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D5E7205-88C7-4C47-AF54-552AA4CB9E48}" type="pres">
      <dgm:prSet presAssocID="{647D8042-4707-4E1E-9B1E-E8B1657F87DE}" presName="spacer" presStyleCnt="0"/>
      <dgm:spPr/>
    </dgm:pt>
    <dgm:pt modelId="{E557F41C-531A-40B8-946A-307A2378875B}" type="pres">
      <dgm:prSet presAssocID="{C1CC9745-5E61-49EC-A0CF-73408D7BE85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5BD1ED9-EE4F-4C26-B5D0-4B3141912A38}" type="pres">
      <dgm:prSet presAssocID="{D4E97537-4163-4486-B56B-4BEC2DCD7823}" presName="spacer" presStyleCnt="0"/>
      <dgm:spPr/>
    </dgm:pt>
    <dgm:pt modelId="{A757B938-B27D-4F83-B2AC-397B06004DD8}" type="pres">
      <dgm:prSet presAssocID="{2F7DB7BB-1E91-4588-8D71-BF78C374434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02A2558-8386-44AF-9E6A-4490433E499C}" type="pres">
      <dgm:prSet presAssocID="{DC7C9637-F692-4EF8-BF5F-33681847AAD7}" presName="spacer" presStyleCnt="0"/>
      <dgm:spPr/>
    </dgm:pt>
    <dgm:pt modelId="{59FA9F83-88EE-49FF-9087-05B04B144921}" type="pres">
      <dgm:prSet presAssocID="{67DE0E55-3DD0-4BE8-AFC9-4FA042DAE82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3BE7602-AE3C-4DC4-94AB-CED02EBFD0C5}" srcId="{694692FE-764B-4398-BAA6-7A2F365989BD}" destId="{A7B97973-1EBF-4D27-9B14-4FF31488E27E}" srcOrd="1" destOrd="0" parTransId="{9A3B8661-5385-45A3-92D3-D8C591283BAE}" sibTransId="{7E02F574-5110-459E-9D30-56E440978285}"/>
    <dgm:cxn modelId="{462F2E0A-9F17-4DFF-83D3-EB8972159DA6}" srcId="{694692FE-764B-4398-BAA6-7A2F365989BD}" destId="{7625364E-D3AA-43B7-9F93-14CC7A2D714B}" srcOrd="2" destOrd="0" parTransId="{24C36671-47F5-4F5A-BD27-0462B12608E2}" sibTransId="{647D8042-4707-4E1E-9B1E-E8B1657F87DE}"/>
    <dgm:cxn modelId="{D656BF38-2E81-42AD-91DF-652C6CBE7B1B}" type="presOf" srcId="{694692FE-764B-4398-BAA6-7A2F365989BD}" destId="{6DCB04D0-C959-4D07-A553-6DCFBB66C40D}" srcOrd="0" destOrd="0" presId="urn:microsoft.com/office/officeart/2005/8/layout/vList2"/>
    <dgm:cxn modelId="{173A2274-5546-40A4-8053-EFE0936E8271}" type="presOf" srcId="{C5633A14-F36B-45B0-B523-D1C330B4891A}" destId="{2520237F-198C-49F4-A6A1-AA65581A3CDB}" srcOrd="0" destOrd="0" presId="urn:microsoft.com/office/officeart/2005/8/layout/vList2"/>
    <dgm:cxn modelId="{AAE7E97B-AB13-4B02-BE7E-B3A21E3E4A16}" type="presOf" srcId="{67DE0E55-3DD0-4BE8-AFC9-4FA042DAE82C}" destId="{59FA9F83-88EE-49FF-9087-05B04B144921}" srcOrd="0" destOrd="0" presId="urn:microsoft.com/office/officeart/2005/8/layout/vList2"/>
    <dgm:cxn modelId="{C7E1087D-B5B5-485C-95BB-CC3AB6810A3A}" type="presOf" srcId="{A7B97973-1EBF-4D27-9B14-4FF31488E27E}" destId="{ADA842AC-13E5-4CA7-9F99-2A181728ACB3}" srcOrd="0" destOrd="0" presId="urn:microsoft.com/office/officeart/2005/8/layout/vList2"/>
    <dgm:cxn modelId="{7F0A847F-D955-4C60-A4C1-EB83A65DBF18}" type="presOf" srcId="{C1CC9745-5E61-49EC-A0CF-73408D7BE858}" destId="{E557F41C-531A-40B8-946A-307A2378875B}" srcOrd="0" destOrd="0" presId="urn:microsoft.com/office/officeart/2005/8/layout/vList2"/>
    <dgm:cxn modelId="{962AA68D-0EE7-441F-B4AF-E5EFDE927A87}" type="presOf" srcId="{2F7DB7BB-1E91-4588-8D71-BF78C374434E}" destId="{A757B938-B27D-4F83-B2AC-397B06004DD8}" srcOrd="0" destOrd="0" presId="urn:microsoft.com/office/officeart/2005/8/layout/vList2"/>
    <dgm:cxn modelId="{320142C3-B2EF-4636-9F5C-F1EC6733C49C}" srcId="{694692FE-764B-4398-BAA6-7A2F365989BD}" destId="{2F7DB7BB-1E91-4588-8D71-BF78C374434E}" srcOrd="4" destOrd="0" parTransId="{E8D09511-0CBD-480C-A083-E03811253F8F}" sibTransId="{DC7C9637-F692-4EF8-BF5F-33681847AAD7}"/>
    <dgm:cxn modelId="{D099F1E6-AA00-43DA-ABBB-7738AA063290}" srcId="{694692FE-764B-4398-BAA6-7A2F365989BD}" destId="{67DE0E55-3DD0-4BE8-AFC9-4FA042DAE82C}" srcOrd="5" destOrd="0" parTransId="{CBFDE2D0-83E7-4D42-B257-7B360ECEADB6}" sibTransId="{6957166D-DE4D-4C48-A33F-27F91B9C42F9}"/>
    <dgm:cxn modelId="{467CFDEA-F029-4606-953E-6E2991346E6A}" type="presOf" srcId="{7625364E-D3AA-43B7-9F93-14CC7A2D714B}" destId="{23218B7D-CAF3-4298-A0EA-19345F8AF238}" srcOrd="0" destOrd="0" presId="urn:microsoft.com/office/officeart/2005/8/layout/vList2"/>
    <dgm:cxn modelId="{9CA70FF6-914D-4F26-A7ED-05E488475887}" srcId="{694692FE-764B-4398-BAA6-7A2F365989BD}" destId="{C5633A14-F36B-45B0-B523-D1C330B4891A}" srcOrd="0" destOrd="0" parTransId="{F49ECCC9-9FF9-4A6C-9FAC-AEEAE3E122E2}" sibTransId="{67B0E69B-E6A0-4DC8-9CD1-B50533099D3E}"/>
    <dgm:cxn modelId="{1B2481FB-BA1F-4035-A6B4-45E6212E8E12}" srcId="{694692FE-764B-4398-BAA6-7A2F365989BD}" destId="{C1CC9745-5E61-49EC-A0CF-73408D7BE858}" srcOrd="3" destOrd="0" parTransId="{9FBB5774-07C9-4B76-AFD9-F5EA72A09D3F}" sibTransId="{D4E97537-4163-4486-B56B-4BEC2DCD7823}"/>
    <dgm:cxn modelId="{35DF3CDD-289F-4515-A89D-897875508142}" type="presParOf" srcId="{6DCB04D0-C959-4D07-A553-6DCFBB66C40D}" destId="{2520237F-198C-49F4-A6A1-AA65581A3CDB}" srcOrd="0" destOrd="0" presId="urn:microsoft.com/office/officeart/2005/8/layout/vList2"/>
    <dgm:cxn modelId="{837F94AD-1F22-4FFA-B43B-74357D73D361}" type="presParOf" srcId="{6DCB04D0-C959-4D07-A553-6DCFBB66C40D}" destId="{7E067B6E-6AE1-4A3C-B584-7DCF3422ECC5}" srcOrd="1" destOrd="0" presId="urn:microsoft.com/office/officeart/2005/8/layout/vList2"/>
    <dgm:cxn modelId="{F6C19BCA-06B8-47E6-A72E-298DE3C247C0}" type="presParOf" srcId="{6DCB04D0-C959-4D07-A553-6DCFBB66C40D}" destId="{ADA842AC-13E5-4CA7-9F99-2A181728ACB3}" srcOrd="2" destOrd="0" presId="urn:microsoft.com/office/officeart/2005/8/layout/vList2"/>
    <dgm:cxn modelId="{61258E8E-0935-4CB3-B196-6E161C622EF3}" type="presParOf" srcId="{6DCB04D0-C959-4D07-A553-6DCFBB66C40D}" destId="{A4FFCAB7-AADF-4625-9B83-342CE504C928}" srcOrd="3" destOrd="0" presId="urn:microsoft.com/office/officeart/2005/8/layout/vList2"/>
    <dgm:cxn modelId="{6E8F3A40-641F-4F25-92FA-4F6413B122CE}" type="presParOf" srcId="{6DCB04D0-C959-4D07-A553-6DCFBB66C40D}" destId="{23218B7D-CAF3-4298-A0EA-19345F8AF238}" srcOrd="4" destOrd="0" presId="urn:microsoft.com/office/officeart/2005/8/layout/vList2"/>
    <dgm:cxn modelId="{9073B49A-D7D8-48DA-9E19-14F5D9313083}" type="presParOf" srcId="{6DCB04D0-C959-4D07-A553-6DCFBB66C40D}" destId="{8D5E7205-88C7-4C47-AF54-552AA4CB9E48}" srcOrd="5" destOrd="0" presId="urn:microsoft.com/office/officeart/2005/8/layout/vList2"/>
    <dgm:cxn modelId="{123C4B49-3131-43C4-BF3A-EC59CE4224BD}" type="presParOf" srcId="{6DCB04D0-C959-4D07-A553-6DCFBB66C40D}" destId="{E557F41C-531A-40B8-946A-307A2378875B}" srcOrd="6" destOrd="0" presId="urn:microsoft.com/office/officeart/2005/8/layout/vList2"/>
    <dgm:cxn modelId="{545D5A28-6D7B-4839-B081-497E851930A1}" type="presParOf" srcId="{6DCB04D0-C959-4D07-A553-6DCFBB66C40D}" destId="{45BD1ED9-EE4F-4C26-B5D0-4B3141912A38}" srcOrd="7" destOrd="0" presId="urn:microsoft.com/office/officeart/2005/8/layout/vList2"/>
    <dgm:cxn modelId="{6FA87F44-7BC8-44ED-AE11-D5C045FA6863}" type="presParOf" srcId="{6DCB04D0-C959-4D07-A553-6DCFBB66C40D}" destId="{A757B938-B27D-4F83-B2AC-397B06004DD8}" srcOrd="8" destOrd="0" presId="urn:microsoft.com/office/officeart/2005/8/layout/vList2"/>
    <dgm:cxn modelId="{4010D9DC-EA53-49BD-B1E1-40EA1912603E}" type="presParOf" srcId="{6DCB04D0-C959-4D07-A553-6DCFBB66C40D}" destId="{502A2558-8386-44AF-9E6A-4490433E499C}" srcOrd="9" destOrd="0" presId="urn:microsoft.com/office/officeart/2005/8/layout/vList2"/>
    <dgm:cxn modelId="{D1739123-8E2E-4823-B033-04BC3FB74FFA}" type="presParOf" srcId="{6DCB04D0-C959-4D07-A553-6DCFBB66C40D}" destId="{59FA9F83-88EE-49FF-9087-05B04B14492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E16046-E485-4993-AE8D-F3120B1C5B4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F0BB74E-0653-46FB-B431-B994A5DB78A4}">
      <dgm:prSet/>
      <dgm:spPr/>
      <dgm:t>
        <a:bodyPr/>
        <a:lstStyle/>
        <a:p>
          <a:r>
            <a:rPr lang="en-GB"/>
            <a:t>Tell me about ....... </a:t>
          </a:r>
          <a:endParaRPr lang="en-US"/>
        </a:p>
      </dgm:t>
    </dgm:pt>
    <dgm:pt modelId="{00E72D76-900A-4026-8D38-B33631DF42D3}" type="parTrans" cxnId="{53CEB442-63A6-4C82-9A09-CE7937399472}">
      <dgm:prSet/>
      <dgm:spPr/>
      <dgm:t>
        <a:bodyPr/>
        <a:lstStyle/>
        <a:p>
          <a:endParaRPr lang="en-US"/>
        </a:p>
      </dgm:t>
    </dgm:pt>
    <dgm:pt modelId="{733560C8-6793-44D9-BCA6-E102299BED80}" type="sibTrans" cxnId="{53CEB442-63A6-4C82-9A09-CE7937399472}">
      <dgm:prSet/>
      <dgm:spPr/>
      <dgm:t>
        <a:bodyPr/>
        <a:lstStyle/>
        <a:p>
          <a:endParaRPr lang="en-US"/>
        </a:p>
      </dgm:t>
    </dgm:pt>
    <dgm:pt modelId="{6EB5CF2B-847F-4C6C-ADB2-8630A855A619}">
      <dgm:prSet/>
      <dgm:spPr/>
      <dgm:t>
        <a:bodyPr/>
        <a:lstStyle/>
        <a:p>
          <a:r>
            <a:rPr lang="en-GB"/>
            <a:t>How do you ..........?</a:t>
          </a:r>
          <a:endParaRPr lang="en-US"/>
        </a:p>
      </dgm:t>
    </dgm:pt>
    <dgm:pt modelId="{325AE2A9-95B3-4A96-A103-C223E5E41BDC}" type="parTrans" cxnId="{EAC4A448-B380-46C9-883A-A703AE017D1C}">
      <dgm:prSet/>
      <dgm:spPr/>
      <dgm:t>
        <a:bodyPr/>
        <a:lstStyle/>
        <a:p>
          <a:endParaRPr lang="en-US"/>
        </a:p>
      </dgm:t>
    </dgm:pt>
    <dgm:pt modelId="{16958F8F-3C9E-4E5F-84A6-C19CC4249A5D}" type="sibTrans" cxnId="{EAC4A448-B380-46C9-883A-A703AE017D1C}">
      <dgm:prSet/>
      <dgm:spPr/>
      <dgm:t>
        <a:bodyPr/>
        <a:lstStyle/>
        <a:p>
          <a:endParaRPr lang="en-US"/>
        </a:p>
      </dgm:t>
    </dgm:pt>
    <dgm:pt modelId="{966BC8F7-48DD-4A1B-AB35-6BA98C4C4C87}">
      <dgm:prSet/>
      <dgm:spPr/>
      <dgm:t>
        <a:bodyPr/>
        <a:lstStyle/>
        <a:p>
          <a:r>
            <a:rPr lang="en-GB" dirty="0"/>
            <a:t>What do you feel/think about ……?</a:t>
          </a:r>
          <a:endParaRPr lang="en-US" dirty="0"/>
        </a:p>
      </dgm:t>
    </dgm:pt>
    <dgm:pt modelId="{F7841D15-79EF-481B-8BF1-A53836BB7857}" type="parTrans" cxnId="{040965C6-0F93-49CB-978F-AB915BA9A4F0}">
      <dgm:prSet/>
      <dgm:spPr/>
      <dgm:t>
        <a:bodyPr/>
        <a:lstStyle/>
        <a:p>
          <a:endParaRPr lang="en-US"/>
        </a:p>
      </dgm:t>
    </dgm:pt>
    <dgm:pt modelId="{5310623C-9F53-4BC6-AFED-8B315A352D6D}" type="sibTrans" cxnId="{040965C6-0F93-49CB-978F-AB915BA9A4F0}">
      <dgm:prSet/>
      <dgm:spPr/>
      <dgm:t>
        <a:bodyPr/>
        <a:lstStyle/>
        <a:p>
          <a:endParaRPr lang="en-US"/>
        </a:p>
      </dgm:t>
    </dgm:pt>
    <dgm:pt modelId="{B99FBB57-2150-4E25-875F-6A0A891F8CEA}">
      <dgm:prSet/>
      <dgm:spPr/>
      <dgm:t>
        <a:bodyPr/>
        <a:lstStyle/>
        <a:p>
          <a:r>
            <a:rPr lang="en-GB"/>
            <a:t>What do you make of that?</a:t>
          </a:r>
          <a:endParaRPr lang="en-US"/>
        </a:p>
      </dgm:t>
    </dgm:pt>
    <dgm:pt modelId="{8D4A7ED2-3E3B-4666-A043-33249D370542}" type="parTrans" cxnId="{0F5C61F0-C394-4A99-B814-664180ACF81E}">
      <dgm:prSet/>
      <dgm:spPr/>
      <dgm:t>
        <a:bodyPr/>
        <a:lstStyle/>
        <a:p>
          <a:endParaRPr lang="en-US"/>
        </a:p>
      </dgm:t>
    </dgm:pt>
    <dgm:pt modelId="{B3276E2A-D808-4302-809B-78E977CBD394}" type="sibTrans" cxnId="{0F5C61F0-C394-4A99-B814-664180ACF81E}">
      <dgm:prSet/>
      <dgm:spPr/>
      <dgm:t>
        <a:bodyPr/>
        <a:lstStyle/>
        <a:p>
          <a:endParaRPr lang="en-US"/>
        </a:p>
      </dgm:t>
    </dgm:pt>
    <dgm:pt modelId="{70514A86-8A19-4BDA-9AEB-DE4B1210F1E8}">
      <dgm:prSet/>
      <dgm:spPr/>
      <dgm:t>
        <a:bodyPr/>
        <a:lstStyle/>
        <a:p>
          <a:r>
            <a:rPr lang="en-GB"/>
            <a:t>Describe ….</a:t>
          </a:r>
          <a:endParaRPr lang="en-US"/>
        </a:p>
      </dgm:t>
    </dgm:pt>
    <dgm:pt modelId="{DA425A69-CB0F-4E85-B985-A7E745515AA6}" type="parTrans" cxnId="{60C35AA9-77C8-4825-88EA-F951EF0C1E9F}">
      <dgm:prSet/>
      <dgm:spPr/>
      <dgm:t>
        <a:bodyPr/>
        <a:lstStyle/>
        <a:p>
          <a:endParaRPr lang="en-US"/>
        </a:p>
      </dgm:t>
    </dgm:pt>
    <dgm:pt modelId="{6408BAA7-3B5F-424C-B5CA-E7DA0D7557B6}" type="sibTrans" cxnId="{60C35AA9-77C8-4825-88EA-F951EF0C1E9F}">
      <dgm:prSet/>
      <dgm:spPr/>
      <dgm:t>
        <a:bodyPr/>
        <a:lstStyle/>
        <a:p>
          <a:endParaRPr lang="en-US"/>
        </a:p>
      </dgm:t>
    </dgm:pt>
    <dgm:pt modelId="{5BD0ED78-C7FD-4B61-86AD-F7F73FEB128E}">
      <dgm:prSet/>
      <dgm:spPr/>
      <dgm:t>
        <a:bodyPr/>
        <a:lstStyle/>
        <a:p>
          <a:r>
            <a:rPr lang="en-GB"/>
            <a:t>Explain …</a:t>
          </a:r>
          <a:endParaRPr lang="en-US"/>
        </a:p>
      </dgm:t>
    </dgm:pt>
    <dgm:pt modelId="{317B5752-7547-44C7-9780-DDCA083DEF49}" type="parTrans" cxnId="{EA830988-0702-436F-973E-9EF4BBD6DCED}">
      <dgm:prSet/>
      <dgm:spPr/>
      <dgm:t>
        <a:bodyPr/>
        <a:lstStyle/>
        <a:p>
          <a:endParaRPr lang="en-US"/>
        </a:p>
      </dgm:t>
    </dgm:pt>
    <dgm:pt modelId="{58973252-5872-4898-BACA-BD609DF61CD7}" type="sibTrans" cxnId="{EA830988-0702-436F-973E-9EF4BBD6DCED}">
      <dgm:prSet/>
      <dgm:spPr/>
      <dgm:t>
        <a:bodyPr/>
        <a:lstStyle/>
        <a:p>
          <a:endParaRPr lang="en-US"/>
        </a:p>
      </dgm:t>
    </dgm:pt>
    <dgm:pt modelId="{D84E30F5-1932-4550-AD6F-2397814DDAFA}" type="pres">
      <dgm:prSet presAssocID="{77E16046-E485-4993-AE8D-F3120B1C5B44}" presName="diagram" presStyleCnt="0">
        <dgm:presLayoutVars>
          <dgm:dir/>
          <dgm:resizeHandles val="exact"/>
        </dgm:presLayoutVars>
      </dgm:prSet>
      <dgm:spPr/>
    </dgm:pt>
    <dgm:pt modelId="{43C27867-572D-46A4-A98F-E04B296902B0}" type="pres">
      <dgm:prSet presAssocID="{6F0BB74E-0653-46FB-B431-B994A5DB78A4}" presName="node" presStyleLbl="node1" presStyleIdx="0" presStyleCnt="6">
        <dgm:presLayoutVars>
          <dgm:bulletEnabled val="1"/>
        </dgm:presLayoutVars>
      </dgm:prSet>
      <dgm:spPr/>
    </dgm:pt>
    <dgm:pt modelId="{B9782C78-D7EE-4ED6-AD09-E5677351AA38}" type="pres">
      <dgm:prSet presAssocID="{733560C8-6793-44D9-BCA6-E102299BED80}" presName="sibTrans" presStyleCnt="0"/>
      <dgm:spPr/>
    </dgm:pt>
    <dgm:pt modelId="{96DB2A76-DF48-4072-BAEF-DD707B8FA942}" type="pres">
      <dgm:prSet presAssocID="{6EB5CF2B-847F-4C6C-ADB2-8630A855A619}" presName="node" presStyleLbl="node1" presStyleIdx="1" presStyleCnt="6">
        <dgm:presLayoutVars>
          <dgm:bulletEnabled val="1"/>
        </dgm:presLayoutVars>
      </dgm:prSet>
      <dgm:spPr/>
    </dgm:pt>
    <dgm:pt modelId="{DB8F3640-792F-4192-87E6-CFA0BFBFC837}" type="pres">
      <dgm:prSet presAssocID="{16958F8F-3C9E-4E5F-84A6-C19CC4249A5D}" presName="sibTrans" presStyleCnt="0"/>
      <dgm:spPr/>
    </dgm:pt>
    <dgm:pt modelId="{FDE30A38-C3FA-4423-A92E-7E66428A7E86}" type="pres">
      <dgm:prSet presAssocID="{966BC8F7-48DD-4A1B-AB35-6BA98C4C4C87}" presName="node" presStyleLbl="node1" presStyleIdx="2" presStyleCnt="6">
        <dgm:presLayoutVars>
          <dgm:bulletEnabled val="1"/>
        </dgm:presLayoutVars>
      </dgm:prSet>
      <dgm:spPr/>
    </dgm:pt>
    <dgm:pt modelId="{6C582F33-415E-480F-8B72-1F82D1297CD6}" type="pres">
      <dgm:prSet presAssocID="{5310623C-9F53-4BC6-AFED-8B315A352D6D}" presName="sibTrans" presStyleCnt="0"/>
      <dgm:spPr/>
    </dgm:pt>
    <dgm:pt modelId="{1BD6A79C-E5AA-4172-9086-3B48CE63F352}" type="pres">
      <dgm:prSet presAssocID="{B99FBB57-2150-4E25-875F-6A0A891F8CEA}" presName="node" presStyleLbl="node1" presStyleIdx="3" presStyleCnt="6">
        <dgm:presLayoutVars>
          <dgm:bulletEnabled val="1"/>
        </dgm:presLayoutVars>
      </dgm:prSet>
      <dgm:spPr/>
    </dgm:pt>
    <dgm:pt modelId="{266E3A24-D5EB-4890-A0DA-F749BE2D30A9}" type="pres">
      <dgm:prSet presAssocID="{B3276E2A-D808-4302-809B-78E977CBD394}" presName="sibTrans" presStyleCnt="0"/>
      <dgm:spPr/>
    </dgm:pt>
    <dgm:pt modelId="{6F1C7FB0-3FCE-4855-858C-EF4901C4C368}" type="pres">
      <dgm:prSet presAssocID="{70514A86-8A19-4BDA-9AEB-DE4B1210F1E8}" presName="node" presStyleLbl="node1" presStyleIdx="4" presStyleCnt="6">
        <dgm:presLayoutVars>
          <dgm:bulletEnabled val="1"/>
        </dgm:presLayoutVars>
      </dgm:prSet>
      <dgm:spPr/>
    </dgm:pt>
    <dgm:pt modelId="{F0141C8F-321F-4168-81A3-02BE70F852CC}" type="pres">
      <dgm:prSet presAssocID="{6408BAA7-3B5F-424C-B5CA-E7DA0D7557B6}" presName="sibTrans" presStyleCnt="0"/>
      <dgm:spPr/>
    </dgm:pt>
    <dgm:pt modelId="{D3BA651C-69EA-4E5E-8375-2455B19102C3}" type="pres">
      <dgm:prSet presAssocID="{5BD0ED78-C7FD-4B61-86AD-F7F73FEB128E}" presName="node" presStyleLbl="node1" presStyleIdx="5" presStyleCnt="6">
        <dgm:presLayoutVars>
          <dgm:bulletEnabled val="1"/>
        </dgm:presLayoutVars>
      </dgm:prSet>
      <dgm:spPr/>
    </dgm:pt>
  </dgm:ptLst>
  <dgm:cxnLst>
    <dgm:cxn modelId="{35DEDF2B-4B4B-48B6-BCC3-9C131859E75B}" type="presOf" srcId="{5BD0ED78-C7FD-4B61-86AD-F7F73FEB128E}" destId="{D3BA651C-69EA-4E5E-8375-2455B19102C3}" srcOrd="0" destOrd="0" presId="urn:microsoft.com/office/officeart/2005/8/layout/default"/>
    <dgm:cxn modelId="{4EDE6C30-13D2-48DD-8697-95D0FDAEF65F}" type="presOf" srcId="{6F0BB74E-0653-46FB-B431-B994A5DB78A4}" destId="{43C27867-572D-46A4-A98F-E04B296902B0}" srcOrd="0" destOrd="0" presId="urn:microsoft.com/office/officeart/2005/8/layout/default"/>
    <dgm:cxn modelId="{53CEB442-63A6-4C82-9A09-CE7937399472}" srcId="{77E16046-E485-4993-AE8D-F3120B1C5B44}" destId="{6F0BB74E-0653-46FB-B431-B994A5DB78A4}" srcOrd="0" destOrd="0" parTransId="{00E72D76-900A-4026-8D38-B33631DF42D3}" sibTransId="{733560C8-6793-44D9-BCA6-E102299BED80}"/>
    <dgm:cxn modelId="{CF022146-4034-4715-82F8-9378DAE479CF}" type="presOf" srcId="{70514A86-8A19-4BDA-9AEB-DE4B1210F1E8}" destId="{6F1C7FB0-3FCE-4855-858C-EF4901C4C368}" srcOrd="0" destOrd="0" presId="urn:microsoft.com/office/officeart/2005/8/layout/default"/>
    <dgm:cxn modelId="{EAC4A448-B380-46C9-883A-A703AE017D1C}" srcId="{77E16046-E485-4993-AE8D-F3120B1C5B44}" destId="{6EB5CF2B-847F-4C6C-ADB2-8630A855A619}" srcOrd="1" destOrd="0" parTransId="{325AE2A9-95B3-4A96-A103-C223E5E41BDC}" sibTransId="{16958F8F-3C9E-4E5F-84A6-C19CC4249A5D}"/>
    <dgm:cxn modelId="{1F658487-25B6-4BA7-9F95-D720E6ADB09C}" type="presOf" srcId="{B99FBB57-2150-4E25-875F-6A0A891F8CEA}" destId="{1BD6A79C-E5AA-4172-9086-3B48CE63F352}" srcOrd="0" destOrd="0" presId="urn:microsoft.com/office/officeart/2005/8/layout/default"/>
    <dgm:cxn modelId="{EA830988-0702-436F-973E-9EF4BBD6DCED}" srcId="{77E16046-E485-4993-AE8D-F3120B1C5B44}" destId="{5BD0ED78-C7FD-4B61-86AD-F7F73FEB128E}" srcOrd="5" destOrd="0" parTransId="{317B5752-7547-44C7-9780-DDCA083DEF49}" sibTransId="{58973252-5872-4898-BACA-BD609DF61CD7}"/>
    <dgm:cxn modelId="{FD8A9A9E-ABF0-432B-A5C7-F75D9F91567B}" type="presOf" srcId="{77E16046-E485-4993-AE8D-F3120B1C5B44}" destId="{D84E30F5-1932-4550-AD6F-2397814DDAFA}" srcOrd="0" destOrd="0" presId="urn:microsoft.com/office/officeart/2005/8/layout/default"/>
    <dgm:cxn modelId="{60C35AA9-77C8-4825-88EA-F951EF0C1E9F}" srcId="{77E16046-E485-4993-AE8D-F3120B1C5B44}" destId="{70514A86-8A19-4BDA-9AEB-DE4B1210F1E8}" srcOrd="4" destOrd="0" parTransId="{DA425A69-CB0F-4E85-B985-A7E745515AA6}" sibTransId="{6408BAA7-3B5F-424C-B5CA-E7DA0D7557B6}"/>
    <dgm:cxn modelId="{E115B9BE-FE7B-44FF-8716-B58F5A5C2B61}" type="presOf" srcId="{6EB5CF2B-847F-4C6C-ADB2-8630A855A619}" destId="{96DB2A76-DF48-4072-BAEF-DD707B8FA942}" srcOrd="0" destOrd="0" presId="urn:microsoft.com/office/officeart/2005/8/layout/default"/>
    <dgm:cxn modelId="{E323B7C5-16A4-4CF4-AA92-9DD811E67A41}" type="presOf" srcId="{966BC8F7-48DD-4A1B-AB35-6BA98C4C4C87}" destId="{FDE30A38-C3FA-4423-A92E-7E66428A7E86}" srcOrd="0" destOrd="0" presId="urn:microsoft.com/office/officeart/2005/8/layout/default"/>
    <dgm:cxn modelId="{040965C6-0F93-49CB-978F-AB915BA9A4F0}" srcId="{77E16046-E485-4993-AE8D-F3120B1C5B44}" destId="{966BC8F7-48DD-4A1B-AB35-6BA98C4C4C87}" srcOrd="2" destOrd="0" parTransId="{F7841D15-79EF-481B-8BF1-A53836BB7857}" sibTransId="{5310623C-9F53-4BC6-AFED-8B315A352D6D}"/>
    <dgm:cxn modelId="{0F5C61F0-C394-4A99-B814-664180ACF81E}" srcId="{77E16046-E485-4993-AE8D-F3120B1C5B44}" destId="{B99FBB57-2150-4E25-875F-6A0A891F8CEA}" srcOrd="3" destOrd="0" parTransId="{8D4A7ED2-3E3B-4666-A043-33249D370542}" sibTransId="{B3276E2A-D808-4302-809B-78E977CBD394}"/>
    <dgm:cxn modelId="{11B8DE7D-C758-4995-B47F-AFDF5C898555}" type="presParOf" srcId="{D84E30F5-1932-4550-AD6F-2397814DDAFA}" destId="{43C27867-572D-46A4-A98F-E04B296902B0}" srcOrd="0" destOrd="0" presId="urn:microsoft.com/office/officeart/2005/8/layout/default"/>
    <dgm:cxn modelId="{C32E81D4-DA6B-4FF0-859F-A35B3EA2B5C6}" type="presParOf" srcId="{D84E30F5-1932-4550-AD6F-2397814DDAFA}" destId="{B9782C78-D7EE-4ED6-AD09-E5677351AA38}" srcOrd="1" destOrd="0" presId="urn:microsoft.com/office/officeart/2005/8/layout/default"/>
    <dgm:cxn modelId="{A7B3E6A0-C3CC-4984-B4A7-785C015F7AD0}" type="presParOf" srcId="{D84E30F5-1932-4550-AD6F-2397814DDAFA}" destId="{96DB2A76-DF48-4072-BAEF-DD707B8FA942}" srcOrd="2" destOrd="0" presId="urn:microsoft.com/office/officeart/2005/8/layout/default"/>
    <dgm:cxn modelId="{4F230718-F647-4E50-933C-640307DE7EA6}" type="presParOf" srcId="{D84E30F5-1932-4550-AD6F-2397814DDAFA}" destId="{DB8F3640-792F-4192-87E6-CFA0BFBFC837}" srcOrd="3" destOrd="0" presId="urn:microsoft.com/office/officeart/2005/8/layout/default"/>
    <dgm:cxn modelId="{5403F5DF-3705-498A-AF7F-B9AB912E4243}" type="presParOf" srcId="{D84E30F5-1932-4550-AD6F-2397814DDAFA}" destId="{FDE30A38-C3FA-4423-A92E-7E66428A7E86}" srcOrd="4" destOrd="0" presId="urn:microsoft.com/office/officeart/2005/8/layout/default"/>
    <dgm:cxn modelId="{A0EB4913-A3BC-4A42-9C72-EE6840432ECC}" type="presParOf" srcId="{D84E30F5-1932-4550-AD6F-2397814DDAFA}" destId="{6C582F33-415E-480F-8B72-1F82D1297CD6}" srcOrd="5" destOrd="0" presId="urn:microsoft.com/office/officeart/2005/8/layout/default"/>
    <dgm:cxn modelId="{ECA35AAA-10D4-4D78-9626-C745CD942B41}" type="presParOf" srcId="{D84E30F5-1932-4550-AD6F-2397814DDAFA}" destId="{1BD6A79C-E5AA-4172-9086-3B48CE63F352}" srcOrd="6" destOrd="0" presId="urn:microsoft.com/office/officeart/2005/8/layout/default"/>
    <dgm:cxn modelId="{1A83AAC8-4B8A-4C86-B066-645377767941}" type="presParOf" srcId="{D84E30F5-1932-4550-AD6F-2397814DDAFA}" destId="{266E3A24-D5EB-4890-A0DA-F749BE2D30A9}" srcOrd="7" destOrd="0" presId="urn:microsoft.com/office/officeart/2005/8/layout/default"/>
    <dgm:cxn modelId="{A10B73FA-A565-4C42-A60C-9C09FF011B2D}" type="presParOf" srcId="{D84E30F5-1932-4550-AD6F-2397814DDAFA}" destId="{6F1C7FB0-3FCE-4855-858C-EF4901C4C368}" srcOrd="8" destOrd="0" presId="urn:microsoft.com/office/officeart/2005/8/layout/default"/>
    <dgm:cxn modelId="{22446101-8106-43DE-B513-50A5E3A6F2F5}" type="presParOf" srcId="{D84E30F5-1932-4550-AD6F-2397814DDAFA}" destId="{F0141C8F-321F-4168-81A3-02BE70F852CC}" srcOrd="9" destOrd="0" presId="urn:microsoft.com/office/officeart/2005/8/layout/default"/>
    <dgm:cxn modelId="{4CBE7C5D-4C3D-4A27-9F23-44C72DDC8375}" type="presParOf" srcId="{D84E30F5-1932-4550-AD6F-2397814DDAFA}" destId="{D3BA651C-69EA-4E5E-8375-2455B19102C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3FF3264-4FC3-4E6E-9285-C4B3F1E4D4F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BE16A2-BF93-4A36-9247-E3C73433B487}">
      <dgm:prSet/>
      <dgm:spPr/>
      <dgm:t>
        <a:bodyPr/>
        <a:lstStyle/>
        <a:p>
          <a:r>
            <a:rPr lang="en-GB"/>
            <a:t>Timing is important</a:t>
          </a:r>
          <a:endParaRPr lang="en-US"/>
        </a:p>
      </dgm:t>
    </dgm:pt>
    <dgm:pt modelId="{493F2FEB-615D-43AF-AEFB-E3CED6C9FC80}" type="parTrans" cxnId="{479E4AB4-0508-4639-9F65-011D8B653C3A}">
      <dgm:prSet/>
      <dgm:spPr/>
      <dgm:t>
        <a:bodyPr/>
        <a:lstStyle/>
        <a:p>
          <a:endParaRPr lang="en-US"/>
        </a:p>
      </dgm:t>
    </dgm:pt>
    <dgm:pt modelId="{BD785197-21C5-406F-BF5E-EE5988ECF71A}" type="sibTrans" cxnId="{479E4AB4-0508-4639-9F65-011D8B653C3A}">
      <dgm:prSet/>
      <dgm:spPr/>
      <dgm:t>
        <a:bodyPr/>
        <a:lstStyle/>
        <a:p>
          <a:endParaRPr lang="en-US"/>
        </a:p>
      </dgm:t>
    </dgm:pt>
    <dgm:pt modelId="{DE7A051D-9E17-47D3-A2F3-00C562062723}">
      <dgm:prSet/>
      <dgm:spPr/>
      <dgm:t>
        <a:bodyPr/>
        <a:lstStyle/>
        <a:p>
          <a:r>
            <a:rPr lang="en-GB" dirty="0"/>
            <a:t>Ask follow-on questions, but don’t interrogate</a:t>
          </a:r>
          <a:endParaRPr lang="en-US" dirty="0"/>
        </a:p>
      </dgm:t>
    </dgm:pt>
    <dgm:pt modelId="{FC363A66-0CC8-44FA-A013-51492BE9E0F4}" type="parTrans" cxnId="{7327D82E-3251-45A9-8FC5-280C72C1B8F1}">
      <dgm:prSet/>
      <dgm:spPr/>
      <dgm:t>
        <a:bodyPr/>
        <a:lstStyle/>
        <a:p>
          <a:endParaRPr lang="en-US"/>
        </a:p>
      </dgm:t>
    </dgm:pt>
    <dgm:pt modelId="{78C1239C-D29B-4A65-B1CC-698905A59773}" type="sibTrans" cxnId="{7327D82E-3251-45A9-8FC5-280C72C1B8F1}">
      <dgm:prSet/>
      <dgm:spPr/>
      <dgm:t>
        <a:bodyPr/>
        <a:lstStyle/>
        <a:p>
          <a:endParaRPr lang="en-US"/>
        </a:p>
      </dgm:t>
    </dgm:pt>
    <dgm:pt modelId="{903E1D56-9100-4F80-B2AF-DC72A798733F}">
      <dgm:prSet/>
      <dgm:spPr/>
      <dgm:t>
        <a:bodyPr/>
        <a:lstStyle/>
        <a:p>
          <a:r>
            <a:rPr lang="en-GB" dirty="0"/>
            <a:t>Reflect in-between questions</a:t>
          </a:r>
          <a:endParaRPr lang="en-US" dirty="0"/>
        </a:p>
      </dgm:t>
    </dgm:pt>
    <dgm:pt modelId="{988BC1AB-0635-43D5-8B47-EAECDA0E0C44}" type="parTrans" cxnId="{045DD65C-D2CF-428E-8784-4D5EBCB3D996}">
      <dgm:prSet/>
      <dgm:spPr/>
      <dgm:t>
        <a:bodyPr/>
        <a:lstStyle/>
        <a:p>
          <a:endParaRPr lang="en-US"/>
        </a:p>
      </dgm:t>
    </dgm:pt>
    <dgm:pt modelId="{0A2520AB-0350-441F-98C0-88BE51D673A6}" type="sibTrans" cxnId="{045DD65C-D2CF-428E-8784-4D5EBCB3D996}">
      <dgm:prSet/>
      <dgm:spPr/>
      <dgm:t>
        <a:bodyPr/>
        <a:lstStyle/>
        <a:p>
          <a:endParaRPr lang="en-US"/>
        </a:p>
      </dgm:t>
    </dgm:pt>
    <dgm:pt modelId="{927EF676-6D26-4C01-B412-D7DA943CA342}">
      <dgm:prSet/>
      <dgm:spPr/>
      <dgm:t>
        <a:bodyPr/>
        <a:lstStyle/>
        <a:p>
          <a:r>
            <a:rPr lang="en-GB"/>
            <a:t>Appropriate tone of voice and body language</a:t>
          </a:r>
          <a:endParaRPr lang="en-US"/>
        </a:p>
      </dgm:t>
    </dgm:pt>
    <dgm:pt modelId="{565A6AC0-2847-4BDF-946E-EB664E3157FE}" type="parTrans" cxnId="{32F15148-9E1A-4A56-BA4F-159515A7195B}">
      <dgm:prSet/>
      <dgm:spPr/>
      <dgm:t>
        <a:bodyPr/>
        <a:lstStyle/>
        <a:p>
          <a:endParaRPr lang="en-US"/>
        </a:p>
      </dgm:t>
    </dgm:pt>
    <dgm:pt modelId="{A645D83E-4042-42CB-A5DF-A91DFDBFE288}" type="sibTrans" cxnId="{32F15148-9E1A-4A56-BA4F-159515A7195B}">
      <dgm:prSet/>
      <dgm:spPr/>
      <dgm:t>
        <a:bodyPr/>
        <a:lstStyle/>
        <a:p>
          <a:endParaRPr lang="en-US"/>
        </a:p>
      </dgm:t>
    </dgm:pt>
    <dgm:pt modelId="{7653E597-9D1E-4664-ADF1-ED6B8F4F1CE2}">
      <dgm:prSet/>
      <dgm:spPr/>
      <dgm:t>
        <a:bodyPr/>
        <a:lstStyle/>
        <a:p>
          <a:r>
            <a:rPr lang="en-GB"/>
            <a:t>Ask yourself “What is the statement behind the question?”</a:t>
          </a:r>
          <a:endParaRPr lang="en-US"/>
        </a:p>
      </dgm:t>
    </dgm:pt>
    <dgm:pt modelId="{99DF6AFC-7778-475A-BBD5-29A5B6EBF17E}" type="parTrans" cxnId="{B11E0CCA-B293-407A-905B-96A0F27D4CF4}">
      <dgm:prSet/>
      <dgm:spPr/>
      <dgm:t>
        <a:bodyPr/>
        <a:lstStyle/>
        <a:p>
          <a:endParaRPr lang="en-US"/>
        </a:p>
      </dgm:t>
    </dgm:pt>
    <dgm:pt modelId="{DA85C794-35C0-4CA9-9AA3-C1434A876C37}" type="sibTrans" cxnId="{B11E0CCA-B293-407A-905B-96A0F27D4CF4}">
      <dgm:prSet/>
      <dgm:spPr/>
      <dgm:t>
        <a:bodyPr/>
        <a:lstStyle/>
        <a:p>
          <a:endParaRPr lang="en-US"/>
        </a:p>
      </dgm:t>
    </dgm:pt>
    <dgm:pt modelId="{6ABC874E-A7CD-43AE-8651-C737BB629464}" type="pres">
      <dgm:prSet presAssocID="{93FF3264-4FC3-4E6E-9285-C4B3F1E4D4F5}" presName="linear" presStyleCnt="0">
        <dgm:presLayoutVars>
          <dgm:animLvl val="lvl"/>
          <dgm:resizeHandles val="exact"/>
        </dgm:presLayoutVars>
      </dgm:prSet>
      <dgm:spPr/>
    </dgm:pt>
    <dgm:pt modelId="{4B9A21E0-4EE4-4DE1-BA33-1BAC26497D45}" type="pres">
      <dgm:prSet presAssocID="{74BE16A2-BF93-4A36-9247-E3C73433B48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A16A5E9-B25B-4BF7-8711-03AF150789F4}" type="pres">
      <dgm:prSet presAssocID="{BD785197-21C5-406F-BF5E-EE5988ECF71A}" presName="spacer" presStyleCnt="0"/>
      <dgm:spPr/>
    </dgm:pt>
    <dgm:pt modelId="{9207CD74-C2E0-4C74-9586-5FAC9D8162B0}" type="pres">
      <dgm:prSet presAssocID="{DE7A051D-9E17-47D3-A2F3-00C56206272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D8070D9-5B01-4572-8F9E-F2B48D511661}" type="pres">
      <dgm:prSet presAssocID="{78C1239C-D29B-4A65-B1CC-698905A59773}" presName="spacer" presStyleCnt="0"/>
      <dgm:spPr/>
    </dgm:pt>
    <dgm:pt modelId="{819588A4-2839-4C3A-B049-9AEB2FD945B0}" type="pres">
      <dgm:prSet presAssocID="{903E1D56-9100-4F80-B2AF-DC72A79873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57DC963-6157-4AC5-B3E6-A01B0992F0D7}" type="pres">
      <dgm:prSet presAssocID="{0A2520AB-0350-441F-98C0-88BE51D673A6}" presName="spacer" presStyleCnt="0"/>
      <dgm:spPr/>
    </dgm:pt>
    <dgm:pt modelId="{091D1F48-5C0E-40FB-B567-31946BCC12A5}" type="pres">
      <dgm:prSet presAssocID="{927EF676-6D26-4C01-B412-D7DA943CA3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8B2B7CC-2DDE-459B-B06E-46B5F270C22E}" type="pres">
      <dgm:prSet presAssocID="{A645D83E-4042-42CB-A5DF-A91DFDBFE288}" presName="spacer" presStyleCnt="0"/>
      <dgm:spPr/>
    </dgm:pt>
    <dgm:pt modelId="{E94DDBAD-C21C-4166-870C-3E060D8D7092}" type="pres">
      <dgm:prSet presAssocID="{7653E597-9D1E-4664-ADF1-ED6B8F4F1CE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327D82E-3251-45A9-8FC5-280C72C1B8F1}" srcId="{93FF3264-4FC3-4E6E-9285-C4B3F1E4D4F5}" destId="{DE7A051D-9E17-47D3-A2F3-00C562062723}" srcOrd="1" destOrd="0" parTransId="{FC363A66-0CC8-44FA-A013-51492BE9E0F4}" sibTransId="{78C1239C-D29B-4A65-B1CC-698905A59773}"/>
    <dgm:cxn modelId="{842C853C-CD80-4E53-87BE-9EBC45E7CCA7}" type="presOf" srcId="{74BE16A2-BF93-4A36-9247-E3C73433B487}" destId="{4B9A21E0-4EE4-4DE1-BA33-1BAC26497D45}" srcOrd="0" destOrd="0" presId="urn:microsoft.com/office/officeart/2005/8/layout/vList2"/>
    <dgm:cxn modelId="{659EDF3C-83B8-4CAC-AB8B-5A9A5CFE8AD5}" type="presOf" srcId="{903E1D56-9100-4F80-B2AF-DC72A798733F}" destId="{819588A4-2839-4C3A-B049-9AEB2FD945B0}" srcOrd="0" destOrd="0" presId="urn:microsoft.com/office/officeart/2005/8/layout/vList2"/>
    <dgm:cxn modelId="{045DD65C-D2CF-428E-8784-4D5EBCB3D996}" srcId="{93FF3264-4FC3-4E6E-9285-C4B3F1E4D4F5}" destId="{903E1D56-9100-4F80-B2AF-DC72A798733F}" srcOrd="2" destOrd="0" parTransId="{988BC1AB-0635-43D5-8B47-EAECDA0E0C44}" sibTransId="{0A2520AB-0350-441F-98C0-88BE51D673A6}"/>
    <dgm:cxn modelId="{32F15148-9E1A-4A56-BA4F-159515A7195B}" srcId="{93FF3264-4FC3-4E6E-9285-C4B3F1E4D4F5}" destId="{927EF676-6D26-4C01-B412-D7DA943CA342}" srcOrd="3" destOrd="0" parTransId="{565A6AC0-2847-4BDF-946E-EB664E3157FE}" sibTransId="{A645D83E-4042-42CB-A5DF-A91DFDBFE288}"/>
    <dgm:cxn modelId="{FA808168-A61E-406F-84CC-986C98CFB882}" type="presOf" srcId="{DE7A051D-9E17-47D3-A2F3-00C562062723}" destId="{9207CD74-C2E0-4C74-9586-5FAC9D8162B0}" srcOrd="0" destOrd="0" presId="urn:microsoft.com/office/officeart/2005/8/layout/vList2"/>
    <dgm:cxn modelId="{5512D869-9889-4B0E-84D0-23E807F4865F}" type="presOf" srcId="{7653E597-9D1E-4664-ADF1-ED6B8F4F1CE2}" destId="{E94DDBAD-C21C-4166-870C-3E060D8D7092}" srcOrd="0" destOrd="0" presId="urn:microsoft.com/office/officeart/2005/8/layout/vList2"/>
    <dgm:cxn modelId="{8C3C6385-6732-4AB0-BFFD-94C0D2B65E33}" type="presOf" srcId="{927EF676-6D26-4C01-B412-D7DA943CA342}" destId="{091D1F48-5C0E-40FB-B567-31946BCC12A5}" srcOrd="0" destOrd="0" presId="urn:microsoft.com/office/officeart/2005/8/layout/vList2"/>
    <dgm:cxn modelId="{479E4AB4-0508-4639-9F65-011D8B653C3A}" srcId="{93FF3264-4FC3-4E6E-9285-C4B3F1E4D4F5}" destId="{74BE16A2-BF93-4A36-9247-E3C73433B487}" srcOrd="0" destOrd="0" parTransId="{493F2FEB-615D-43AF-AEFB-E3CED6C9FC80}" sibTransId="{BD785197-21C5-406F-BF5E-EE5988ECF71A}"/>
    <dgm:cxn modelId="{44E242C7-EAB3-4F15-A559-324F65BF3D27}" type="presOf" srcId="{93FF3264-4FC3-4E6E-9285-C4B3F1E4D4F5}" destId="{6ABC874E-A7CD-43AE-8651-C737BB629464}" srcOrd="0" destOrd="0" presId="urn:microsoft.com/office/officeart/2005/8/layout/vList2"/>
    <dgm:cxn modelId="{B11E0CCA-B293-407A-905B-96A0F27D4CF4}" srcId="{93FF3264-4FC3-4E6E-9285-C4B3F1E4D4F5}" destId="{7653E597-9D1E-4664-ADF1-ED6B8F4F1CE2}" srcOrd="4" destOrd="0" parTransId="{99DF6AFC-7778-475A-BBD5-29A5B6EBF17E}" sibTransId="{DA85C794-35C0-4CA9-9AA3-C1434A876C37}"/>
    <dgm:cxn modelId="{774D728D-D1DA-4BBA-B39D-E8E023098D8B}" type="presParOf" srcId="{6ABC874E-A7CD-43AE-8651-C737BB629464}" destId="{4B9A21E0-4EE4-4DE1-BA33-1BAC26497D45}" srcOrd="0" destOrd="0" presId="urn:microsoft.com/office/officeart/2005/8/layout/vList2"/>
    <dgm:cxn modelId="{505CA898-417C-4A27-B319-4518140AAFDB}" type="presParOf" srcId="{6ABC874E-A7CD-43AE-8651-C737BB629464}" destId="{7A16A5E9-B25B-4BF7-8711-03AF150789F4}" srcOrd="1" destOrd="0" presId="urn:microsoft.com/office/officeart/2005/8/layout/vList2"/>
    <dgm:cxn modelId="{52194DA8-3E06-4EB5-813B-5C3D8E2EEEBA}" type="presParOf" srcId="{6ABC874E-A7CD-43AE-8651-C737BB629464}" destId="{9207CD74-C2E0-4C74-9586-5FAC9D8162B0}" srcOrd="2" destOrd="0" presId="urn:microsoft.com/office/officeart/2005/8/layout/vList2"/>
    <dgm:cxn modelId="{B9C20DAC-E042-4ACD-A8EE-18515289E80F}" type="presParOf" srcId="{6ABC874E-A7CD-43AE-8651-C737BB629464}" destId="{9D8070D9-5B01-4572-8F9E-F2B48D511661}" srcOrd="3" destOrd="0" presId="urn:microsoft.com/office/officeart/2005/8/layout/vList2"/>
    <dgm:cxn modelId="{947689B1-0E35-4BD6-AD70-2DCFCEB6D956}" type="presParOf" srcId="{6ABC874E-A7CD-43AE-8651-C737BB629464}" destId="{819588A4-2839-4C3A-B049-9AEB2FD945B0}" srcOrd="4" destOrd="0" presId="urn:microsoft.com/office/officeart/2005/8/layout/vList2"/>
    <dgm:cxn modelId="{1396BFB9-1ED0-46C5-9D5E-B82A5B1AEFE3}" type="presParOf" srcId="{6ABC874E-A7CD-43AE-8651-C737BB629464}" destId="{A57DC963-6157-4AC5-B3E6-A01B0992F0D7}" srcOrd="5" destOrd="0" presId="urn:microsoft.com/office/officeart/2005/8/layout/vList2"/>
    <dgm:cxn modelId="{8A9AAAA7-E5CB-45EB-A916-39376702FE7A}" type="presParOf" srcId="{6ABC874E-A7CD-43AE-8651-C737BB629464}" destId="{091D1F48-5C0E-40FB-B567-31946BCC12A5}" srcOrd="6" destOrd="0" presId="urn:microsoft.com/office/officeart/2005/8/layout/vList2"/>
    <dgm:cxn modelId="{B67D25C4-C415-417D-B3F3-5B95AB6D802A}" type="presParOf" srcId="{6ABC874E-A7CD-43AE-8651-C737BB629464}" destId="{A8B2B7CC-2DDE-459B-B06E-46B5F270C22E}" srcOrd="7" destOrd="0" presId="urn:microsoft.com/office/officeart/2005/8/layout/vList2"/>
    <dgm:cxn modelId="{F0C6097C-845C-45DB-B0B0-23542AA74C6C}" type="presParOf" srcId="{6ABC874E-A7CD-43AE-8651-C737BB629464}" destId="{E94DDBAD-C21C-4166-870C-3E060D8D709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A189954-09D7-46C2-9533-AD5DCDED21A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84F8E7-C9F6-482A-B8B2-201E6FFEC48C}">
      <dgm:prSet/>
      <dgm:spPr/>
      <dgm:t>
        <a:bodyPr/>
        <a:lstStyle/>
        <a:p>
          <a:r>
            <a:rPr lang="en-GB"/>
            <a:t>“Why” questions need to be used with caution, but sometimes, ‘Why’ questions can be of help, for example:</a:t>
          </a:r>
          <a:endParaRPr lang="en-US"/>
        </a:p>
      </dgm:t>
    </dgm:pt>
    <dgm:pt modelId="{AD09023B-6AA8-40B8-93DE-340974A034E3}" type="parTrans" cxnId="{660480F3-9ED4-495C-AAA4-AFE9FEA8E07D}">
      <dgm:prSet/>
      <dgm:spPr/>
      <dgm:t>
        <a:bodyPr/>
        <a:lstStyle/>
        <a:p>
          <a:endParaRPr lang="en-US"/>
        </a:p>
      </dgm:t>
    </dgm:pt>
    <dgm:pt modelId="{A618887F-28F8-4A6D-A650-F24A9C680CFD}" type="sibTrans" cxnId="{660480F3-9ED4-495C-AAA4-AFE9FEA8E07D}">
      <dgm:prSet/>
      <dgm:spPr/>
      <dgm:t>
        <a:bodyPr/>
        <a:lstStyle/>
        <a:p>
          <a:endParaRPr lang="en-US"/>
        </a:p>
      </dgm:t>
    </dgm:pt>
    <dgm:pt modelId="{E7874C06-1200-4F5D-9D2A-2B110514D076}">
      <dgm:prSet/>
      <dgm:spPr/>
      <dgm:t>
        <a:bodyPr/>
        <a:lstStyle/>
        <a:p>
          <a:r>
            <a:rPr lang="en-GB"/>
            <a:t>“Why have you chosen to address this issue now?”</a:t>
          </a:r>
          <a:endParaRPr lang="en-US"/>
        </a:p>
      </dgm:t>
    </dgm:pt>
    <dgm:pt modelId="{B44FAB25-4E8F-4D1A-A30D-9941A6F2C5BF}" type="parTrans" cxnId="{0ACB9624-E29E-4632-BE62-C9DCE368163B}">
      <dgm:prSet/>
      <dgm:spPr/>
      <dgm:t>
        <a:bodyPr/>
        <a:lstStyle/>
        <a:p>
          <a:endParaRPr lang="en-US"/>
        </a:p>
      </dgm:t>
    </dgm:pt>
    <dgm:pt modelId="{E71758C5-C85E-4DE8-B73F-183B3B54E22C}" type="sibTrans" cxnId="{0ACB9624-E29E-4632-BE62-C9DCE368163B}">
      <dgm:prSet/>
      <dgm:spPr/>
      <dgm:t>
        <a:bodyPr/>
        <a:lstStyle/>
        <a:p>
          <a:endParaRPr lang="en-US"/>
        </a:p>
      </dgm:t>
    </dgm:pt>
    <dgm:pt modelId="{20F7BAEE-D588-4666-AC17-CA8A10EEB6B2}" type="pres">
      <dgm:prSet presAssocID="{0A189954-09D7-46C2-9533-AD5DCDED21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00E9228-7763-4D5D-9FFF-4DBD2532BA7B}" type="pres">
      <dgm:prSet presAssocID="{7E84F8E7-C9F6-482A-B8B2-201E6FFEC48C}" presName="hierRoot1" presStyleCnt="0"/>
      <dgm:spPr/>
    </dgm:pt>
    <dgm:pt modelId="{A8CA8E13-FE6D-481D-B112-D0937C3DE478}" type="pres">
      <dgm:prSet presAssocID="{7E84F8E7-C9F6-482A-B8B2-201E6FFEC48C}" presName="composite" presStyleCnt="0"/>
      <dgm:spPr/>
    </dgm:pt>
    <dgm:pt modelId="{8869BFF0-03E6-4ED6-8A4E-0EE5C03588F4}" type="pres">
      <dgm:prSet presAssocID="{7E84F8E7-C9F6-482A-B8B2-201E6FFEC48C}" presName="background" presStyleLbl="node0" presStyleIdx="0" presStyleCnt="2"/>
      <dgm:spPr/>
    </dgm:pt>
    <dgm:pt modelId="{56D62DCD-24EA-4CEC-9A29-AA0E805D27B6}" type="pres">
      <dgm:prSet presAssocID="{7E84F8E7-C9F6-482A-B8B2-201E6FFEC48C}" presName="text" presStyleLbl="fgAcc0" presStyleIdx="0" presStyleCnt="2">
        <dgm:presLayoutVars>
          <dgm:chPref val="3"/>
        </dgm:presLayoutVars>
      </dgm:prSet>
      <dgm:spPr/>
    </dgm:pt>
    <dgm:pt modelId="{70482F51-FBF8-4E88-A104-DE2506364C21}" type="pres">
      <dgm:prSet presAssocID="{7E84F8E7-C9F6-482A-B8B2-201E6FFEC48C}" presName="hierChild2" presStyleCnt="0"/>
      <dgm:spPr/>
    </dgm:pt>
    <dgm:pt modelId="{26FDCFB9-D0FF-4AC8-B070-D59631EBA047}" type="pres">
      <dgm:prSet presAssocID="{E7874C06-1200-4F5D-9D2A-2B110514D076}" presName="hierRoot1" presStyleCnt="0"/>
      <dgm:spPr/>
    </dgm:pt>
    <dgm:pt modelId="{6A090196-DEB8-4DBC-A829-0E5F75E6982E}" type="pres">
      <dgm:prSet presAssocID="{E7874C06-1200-4F5D-9D2A-2B110514D076}" presName="composite" presStyleCnt="0"/>
      <dgm:spPr/>
    </dgm:pt>
    <dgm:pt modelId="{1B402381-1540-4966-9168-9F2204496B10}" type="pres">
      <dgm:prSet presAssocID="{E7874C06-1200-4F5D-9D2A-2B110514D076}" presName="background" presStyleLbl="node0" presStyleIdx="1" presStyleCnt="2"/>
      <dgm:spPr/>
    </dgm:pt>
    <dgm:pt modelId="{28CB95C4-AADD-4F12-9CC6-51FDCC6D7B8A}" type="pres">
      <dgm:prSet presAssocID="{E7874C06-1200-4F5D-9D2A-2B110514D076}" presName="text" presStyleLbl="fgAcc0" presStyleIdx="1" presStyleCnt="2">
        <dgm:presLayoutVars>
          <dgm:chPref val="3"/>
        </dgm:presLayoutVars>
      </dgm:prSet>
      <dgm:spPr/>
    </dgm:pt>
    <dgm:pt modelId="{BB6F9071-F348-4B06-9BEF-CF512B9E0407}" type="pres">
      <dgm:prSet presAssocID="{E7874C06-1200-4F5D-9D2A-2B110514D076}" presName="hierChild2" presStyleCnt="0"/>
      <dgm:spPr/>
    </dgm:pt>
  </dgm:ptLst>
  <dgm:cxnLst>
    <dgm:cxn modelId="{F223F100-B1D7-4ECF-8F07-7FEB2D26CFF0}" type="presOf" srcId="{7E84F8E7-C9F6-482A-B8B2-201E6FFEC48C}" destId="{56D62DCD-24EA-4CEC-9A29-AA0E805D27B6}" srcOrd="0" destOrd="0" presId="urn:microsoft.com/office/officeart/2005/8/layout/hierarchy1"/>
    <dgm:cxn modelId="{DA108803-C6B1-4165-A751-A9F8B23BAA8C}" type="presOf" srcId="{0A189954-09D7-46C2-9533-AD5DCDED21A1}" destId="{20F7BAEE-D588-4666-AC17-CA8A10EEB6B2}" srcOrd="0" destOrd="0" presId="urn:microsoft.com/office/officeart/2005/8/layout/hierarchy1"/>
    <dgm:cxn modelId="{0ACB9624-E29E-4632-BE62-C9DCE368163B}" srcId="{0A189954-09D7-46C2-9533-AD5DCDED21A1}" destId="{E7874C06-1200-4F5D-9D2A-2B110514D076}" srcOrd="1" destOrd="0" parTransId="{B44FAB25-4E8F-4D1A-A30D-9941A6F2C5BF}" sibTransId="{E71758C5-C85E-4DE8-B73F-183B3B54E22C}"/>
    <dgm:cxn modelId="{23411AB7-E29B-4C96-AF48-D28F22F415C6}" type="presOf" srcId="{E7874C06-1200-4F5D-9D2A-2B110514D076}" destId="{28CB95C4-AADD-4F12-9CC6-51FDCC6D7B8A}" srcOrd="0" destOrd="0" presId="urn:microsoft.com/office/officeart/2005/8/layout/hierarchy1"/>
    <dgm:cxn modelId="{660480F3-9ED4-495C-AAA4-AFE9FEA8E07D}" srcId="{0A189954-09D7-46C2-9533-AD5DCDED21A1}" destId="{7E84F8E7-C9F6-482A-B8B2-201E6FFEC48C}" srcOrd="0" destOrd="0" parTransId="{AD09023B-6AA8-40B8-93DE-340974A034E3}" sibTransId="{A618887F-28F8-4A6D-A650-F24A9C680CFD}"/>
    <dgm:cxn modelId="{DD2E0007-2326-4696-9B10-6597D2649996}" type="presParOf" srcId="{20F7BAEE-D588-4666-AC17-CA8A10EEB6B2}" destId="{200E9228-7763-4D5D-9FFF-4DBD2532BA7B}" srcOrd="0" destOrd="0" presId="urn:microsoft.com/office/officeart/2005/8/layout/hierarchy1"/>
    <dgm:cxn modelId="{2D42150C-9149-4939-A822-36FED0712901}" type="presParOf" srcId="{200E9228-7763-4D5D-9FFF-4DBD2532BA7B}" destId="{A8CA8E13-FE6D-481D-B112-D0937C3DE478}" srcOrd="0" destOrd="0" presId="urn:microsoft.com/office/officeart/2005/8/layout/hierarchy1"/>
    <dgm:cxn modelId="{0859A410-D6B5-4FF0-8CEF-1BE381F69D62}" type="presParOf" srcId="{A8CA8E13-FE6D-481D-B112-D0937C3DE478}" destId="{8869BFF0-03E6-4ED6-8A4E-0EE5C03588F4}" srcOrd="0" destOrd="0" presId="urn:microsoft.com/office/officeart/2005/8/layout/hierarchy1"/>
    <dgm:cxn modelId="{7992DFD6-2F5F-494D-92F3-A277867E96E2}" type="presParOf" srcId="{A8CA8E13-FE6D-481D-B112-D0937C3DE478}" destId="{56D62DCD-24EA-4CEC-9A29-AA0E805D27B6}" srcOrd="1" destOrd="0" presId="urn:microsoft.com/office/officeart/2005/8/layout/hierarchy1"/>
    <dgm:cxn modelId="{53724FF8-2EA0-4212-A583-508B5C50D6EE}" type="presParOf" srcId="{200E9228-7763-4D5D-9FFF-4DBD2532BA7B}" destId="{70482F51-FBF8-4E88-A104-DE2506364C21}" srcOrd="1" destOrd="0" presId="urn:microsoft.com/office/officeart/2005/8/layout/hierarchy1"/>
    <dgm:cxn modelId="{AD357C1B-E83F-4DE2-8B82-36846A7C69FC}" type="presParOf" srcId="{20F7BAEE-D588-4666-AC17-CA8A10EEB6B2}" destId="{26FDCFB9-D0FF-4AC8-B070-D59631EBA047}" srcOrd="1" destOrd="0" presId="urn:microsoft.com/office/officeart/2005/8/layout/hierarchy1"/>
    <dgm:cxn modelId="{29ACBD4C-DC02-4323-B5EA-5AB0EA71499A}" type="presParOf" srcId="{26FDCFB9-D0FF-4AC8-B070-D59631EBA047}" destId="{6A090196-DEB8-4DBC-A829-0E5F75E6982E}" srcOrd="0" destOrd="0" presId="urn:microsoft.com/office/officeart/2005/8/layout/hierarchy1"/>
    <dgm:cxn modelId="{38A8BF74-0D95-4AAA-BEA3-FB84EC440339}" type="presParOf" srcId="{6A090196-DEB8-4DBC-A829-0E5F75E6982E}" destId="{1B402381-1540-4966-9168-9F2204496B10}" srcOrd="0" destOrd="0" presId="urn:microsoft.com/office/officeart/2005/8/layout/hierarchy1"/>
    <dgm:cxn modelId="{23F0E6CF-E5B7-4674-B9B7-E762AE2BD1A7}" type="presParOf" srcId="{6A090196-DEB8-4DBC-A829-0E5F75E6982E}" destId="{28CB95C4-AADD-4F12-9CC6-51FDCC6D7B8A}" srcOrd="1" destOrd="0" presId="urn:microsoft.com/office/officeart/2005/8/layout/hierarchy1"/>
    <dgm:cxn modelId="{4D8E0231-0B37-44BE-811B-E4283A2C4419}" type="presParOf" srcId="{26FDCFB9-D0FF-4AC8-B070-D59631EBA047}" destId="{BB6F9071-F348-4B06-9BEF-CF512B9E04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610BD45-1733-40F8-BCAB-1789FE98027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385155D-5DA7-497A-BABB-4D2C5A63FB3F}">
      <dgm:prSet/>
      <dgm:spPr/>
      <dgm:t>
        <a:bodyPr/>
        <a:lstStyle/>
        <a:p>
          <a:r>
            <a:rPr lang="en-GB" dirty="0"/>
            <a:t>Although “Why?” is an open question, reasons ‘why’ often live in the past and can be unhelpful</a:t>
          </a:r>
          <a:endParaRPr lang="en-US" dirty="0"/>
        </a:p>
      </dgm:t>
    </dgm:pt>
    <dgm:pt modelId="{8D96FDE3-9A55-488C-BE6D-CD1C1CA00E75}" type="parTrans" cxnId="{F880B070-EE43-443D-B33F-1E21940B154F}">
      <dgm:prSet/>
      <dgm:spPr/>
      <dgm:t>
        <a:bodyPr/>
        <a:lstStyle/>
        <a:p>
          <a:endParaRPr lang="en-US"/>
        </a:p>
      </dgm:t>
    </dgm:pt>
    <dgm:pt modelId="{2247FA42-36DA-4605-B8BF-984E5EFEC569}" type="sibTrans" cxnId="{F880B070-EE43-443D-B33F-1E21940B154F}">
      <dgm:prSet/>
      <dgm:spPr/>
      <dgm:t>
        <a:bodyPr/>
        <a:lstStyle/>
        <a:p>
          <a:endParaRPr lang="en-US"/>
        </a:p>
      </dgm:t>
    </dgm:pt>
    <dgm:pt modelId="{B9541016-278E-4843-9C63-0B0E74489C2C}">
      <dgm:prSet/>
      <dgm:spPr/>
      <dgm:t>
        <a:bodyPr/>
        <a:lstStyle/>
        <a:p>
          <a:r>
            <a:rPr lang="en-GB"/>
            <a:t>Can seem judgemental</a:t>
          </a:r>
          <a:endParaRPr lang="en-US"/>
        </a:p>
      </dgm:t>
    </dgm:pt>
    <dgm:pt modelId="{5E5C6748-32F2-449F-A940-8605B1137991}" type="parTrans" cxnId="{008513CF-A0D1-4AA3-8EAB-310F9E08A988}">
      <dgm:prSet/>
      <dgm:spPr/>
      <dgm:t>
        <a:bodyPr/>
        <a:lstStyle/>
        <a:p>
          <a:endParaRPr lang="en-US"/>
        </a:p>
      </dgm:t>
    </dgm:pt>
    <dgm:pt modelId="{24F98577-91B2-4B52-A904-081596F4CF04}" type="sibTrans" cxnId="{008513CF-A0D1-4AA3-8EAB-310F9E08A988}">
      <dgm:prSet/>
      <dgm:spPr/>
      <dgm:t>
        <a:bodyPr/>
        <a:lstStyle/>
        <a:p>
          <a:endParaRPr lang="en-US"/>
        </a:p>
      </dgm:t>
    </dgm:pt>
    <dgm:pt modelId="{FBB465F4-FEDC-44FA-AD92-FC4B9CF347A0}" type="pres">
      <dgm:prSet presAssocID="{E610BD45-1733-40F8-BCAB-1789FE980276}" presName="linear" presStyleCnt="0">
        <dgm:presLayoutVars>
          <dgm:animLvl val="lvl"/>
          <dgm:resizeHandles val="exact"/>
        </dgm:presLayoutVars>
      </dgm:prSet>
      <dgm:spPr/>
    </dgm:pt>
    <dgm:pt modelId="{6793421A-3DE7-4453-9594-E2EDA77B1AA6}" type="pres">
      <dgm:prSet presAssocID="{C385155D-5DA7-497A-BABB-4D2C5A63FB3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0695B9D-3A74-415F-A910-8E4A173F136A}" type="pres">
      <dgm:prSet presAssocID="{2247FA42-36DA-4605-B8BF-984E5EFEC569}" presName="spacer" presStyleCnt="0"/>
      <dgm:spPr/>
    </dgm:pt>
    <dgm:pt modelId="{887B11D6-4689-4525-8789-EDB8D51B7A84}" type="pres">
      <dgm:prSet presAssocID="{B9541016-278E-4843-9C63-0B0E74489C2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2BBDA5E-524F-40B0-AE0B-A726C0719FFF}" type="presOf" srcId="{E610BD45-1733-40F8-BCAB-1789FE980276}" destId="{FBB465F4-FEDC-44FA-AD92-FC4B9CF347A0}" srcOrd="0" destOrd="0" presId="urn:microsoft.com/office/officeart/2005/8/layout/vList2"/>
    <dgm:cxn modelId="{65F4AF61-6AB8-4975-A2AD-66F586074FF0}" type="presOf" srcId="{B9541016-278E-4843-9C63-0B0E74489C2C}" destId="{887B11D6-4689-4525-8789-EDB8D51B7A84}" srcOrd="0" destOrd="0" presId="urn:microsoft.com/office/officeart/2005/8/layout/vList2"/>
    <dgm:cxn modelId="{F880B070-EE43-443D-B33F-1E21940B154F}" srcId="{E610BD45-1733-40F8-BCAB-1789FE980276}" destId="{C385155D-5DA7-497A-BABB-4D2C5A63FB3F}" srcOrd="0" destOrd="0" parTransId="{8D96FDE3-9A55-488C-BE6D-CD1C1CA00E75}" sibTransId="{2247FA42-36DA-4605-B8BF-984E5EFEC569}"/>
    <dgm:cxn modelId="{4ACBD0B0-D4A6-4C4B-B789-DB1A2D34AD2D}" type="presOf" srcId="{C385155D-5DA7-497A-BABB-4D2C5A63FB3F}" destId="{6793421A-3DE7-4453-9594-E2EDA77B1AA6}" srcOrd="0" destOrd="0" presId="urn:microsoft.com/office/officeart/2005/8/layout/vList2"/>
    <dgm:cxn modelId="{008513CF-A0D1-4AA3-8EAB-310F9E08A988}" srcId="{E610BD45-1733-40F8-BCAB-1789FE980276}" destId="{B9541016-278E-4843-9C63-0B0E74489C2C}" srcOrd="1" destOrd="0" parTransId="{5E5C6748-32F2-449F-A940-8605B1137991}" sibTransId="{24F98577-91B2-4B52-A904-081596F4CF04}"/>
    <dgm:cxn modelId="{228CBF64-9A69-4E43-8A14-E1CD754FFDCA}" type="presParOf" srcId="{FBB465F4-FEDC-44FA-AD92-FC4B9CF347A0}" destId="{6793421A-3DE7-4453-9594-E2EDA77B1AA6}" srcOrd="0" destOrd="0" presId="urn:microsoft.com/office/officeart/2005/8/layout/vList2"/>
    <dgm:cxn modelId="{720A93C2-D9B6-4E8E-B7B8-5558A9D803CF}" type="presParOf" srcId="{FBB465F4-FEDC-44FA-AD92-FC4B9CF347A0}" destId="{A0695B9D-3A74-415F-A910-8E4A173F136A}" srcOrd="1" destOrd="0" presId="urn:microsoft.com/office/officeart/2005/8/layout/vList2"/>
    <dgm:cxn modelId="{A1C46DCB-806C-4D0D-88B0-25F9F3F4743E}" type="presParOf" srcId="{FBB465F4-FEDC-44FA-AD92-FC4B9CF347A0}" destId="{887B11D6-4689-4525-8789-EDB8D51B7A8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9C83E3E-3091-40C5-B458-A9A0C6C3B6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4CB883-8760-4A79-8283-D6E6C6992F60}">
      <dgm:prSet/>
      <dgm:spPr/>
      <dgm:t>
        <a:bodyPr/>
        <a:lstStyle/>
        <a:p>
          <a:r>
            <a:rPr lang="en-GB" b="0" i="0"/>
            <a:t>Anyone who’s ever watched crime TV or a police drama is familiar with the concept of a leading question, but — when compared with the dramatization — the reality is much more complicated.</a:t>
          </a:r>
          <a:endParaRPr lang="en-US"/>
        </a:p>
      </dgm:t>
    </dgm:pt>
    <dgm:pt modelId="{7D39461D-C46E-4747-BC30-758D12EA2910}" type="parTrans" cxnId="{CB2A2FF7-3511-4FFF-B1CD-60CCC7D75B2B}">
      <dgm:prSet/>
      <dgm:spPr/>
      <dgm:t>
        <a:bodyPr/>
        <a:lstStyle/>
        <a:p>
          <a:endParaRPr lang="en-US"/>
        </a:p>
      </dgm:t>
    </dgm:pt>
    <dgm:pt modelId="{37524401-5482-440C-A8AF-7790E2D241A4}" type="sibTrans" cxnId="{CB2A2FF7-3511-4FFF-B1CD-60CCC7D75B2B}">
      <dgm:prSet/>
      <dgm:spPr/>
      <dgm:t>
        <a:bodyPr/>
        <a:lstStyle/>
        <a:p>
          <a:endParaRPr lang="en-US"/>
        </a:p>
      </dgm:t>
    </dgm:pt>
    <dgm:pt modelId="{8072973F-C594-44ED-A7F9-5B2D42CD105B}">
      <dgm:prSet/>
      <dgm:spPr/>
      <dgm:t>
        <a:bodyPr/>
        <a:lstStyle/>
        <a:p>
          <a:r>
            <a:rPr lang="en-GB" b="0" i="0" dirty="0"/>
            <a:t>At its most basic level, a leading question is one that directs someone toward a particular conclusion, by way of being overly suggestive …</a:t>
          </a:r>
          <a:endParaRPr lang="en-US" dirty="0"/>
        </a:p>
      </dgm:t>
    </dgm:pt>
    <dgm:pt modelId="{C247608B-6BEB-4608-8CFB-AE278BCD7228}" type="parTrans" cxnId="{95DE614B-2FEB-4763-925E-32A70089D334}">
      <dgm:prSet/>
      <dgm:spPr/>
      <dgm:t>
        <a:bodyPr/>
        <a:lstStyle/>
        <a:p>
          <a:endParaRPr lang="en-US"/>
        </a:p>
      </dgm:t>
    </dgm:pt>
    <dgm:pt modelId="{985C9AA1-C28E-4526-A534-DF9ABBF0BE64}" type="sibTrans" cxnId="{95DE614B-2FEB-4763-925E-32A70089D334}">
      <dgm:prSet/>
      <dgm:spPr/>
      <dgm:t>
        <a:bodyPr/>
        <a:lstStyle/>
        <a:p>
          <a:endParaRPr lang="en-US"/>
        </a:p>
      </dgm:t>
    </dgm:pt>
    <dgm:pt modelId="{169A7E8B-187E-46FC-9224-EC87D86FADB2}" type="pres">
      <dgm:prSet presAssocID="{49C83E3E-3091-40C5-B458-A9A0C6C3B68B}" presName="linear" presStyleCnt="0">
        <dgm:presLayoutVars>
          <dgm:animLvl val="lvl"/>
          <dgm:resizeHandles val="exact"/>
        </dgm:presLayoutVars>
      </dgm:prSet>
      <dgm:spPr/>
    </dgm:pt>
    <dgm:pt modelId="{6FB00EFC-DBF6-46C9-B050-9F2140F9B24B}" type="pres">
      <dgm:prSet presAssocID="{324CB883-8760-4A79-8283-D6E6C6992F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D21BE09-7B25-471C-A848-8A59ED51DF58}" type="pres">
      <dgm:prSet presAssocID="{37524401-5482-440C-A8AF-7790E2D241A4}" presName="spacer" presStyleCnt="0"/>
      <dgm:spPr/>
    </dgm:pt>
    <dgm:pt modelId="{D2A416F8-227C-4429-B124-33E1EBB52DE1}" type="pres">
      <dgm:prSet presAssocID="{8072973F-C594-44ED-A7F9-5B2D42CD105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FD9E516-2F58-41EC-84F4-67AE55A7DF9F}" type="presOf" srcId="{49C83E3E-3091-40C5-B458-A9A0C6C3B68B}" destId="{169A7E8B-187E-46FC-9224-EC87D86FADB2}" srcOrd="0" destOrd="0" presId="urn:microsoft.com/office/officeart/2005/8/layout/vList2"/>
    <dgm:cxn modelId="{95DE614B-2FEB-4763-925E-32A70089D334}" srcId="{49C83E3E-3091-40C5-B458-A9A0C6C3B68B}" destId="{8072973F-C594-44ED-A7F9-5B2D42CD105B}" srcOrd="1" destOrd="0" parTransId="{C247608B-6BEB-4608-8CFB-AE278BCD7228}" sibTransId="{985C9AA1-C28E-4526-A534-DF9ABBF0BE64}"/>
    <dgm:cxn modelId="{EA622958-EC02-4F4E-9DBC-3CF5C0DD0C44}" type="presOf" srcId="{324CB883-8760-4A79-8283-D6E6C6992F60}" destId="{6FB00EFC-DBF6-46C9-B050-9F2140F9B24B}" srcOrd="0" destOrd="0" presId="urn:microsoft.com/office/officeart/2005/8/layout/vList2"/>
    <dgm:cxn modelId="{BE265F8A-7070-4884-AD13-A9FA7C5C31A3}" type="presOf" srcId="{8072973F-C594-44ED-A7F9-5B2D42CD105B}" destId="{D2A416F8-227C-4429-B124-33E1EBB52DE1}" srcOrd="0" destOrd="0" presId="urn:microsoft.com/office/officeart/2005/8/layout/vList2"/>
    <dgm:cxn modelId="{CB2A2FF7-3511-4FFF-B1CD-60CCC7D75B2B}" srcId="{49C83E3E-3091-40C5-B458-A9A0C6C3B68B}" destId="{324CB883-8760-4A79-8283-D6E6C6992F60}" srcOrd="0" destOrd="0" parTransId="{7D39461D-C46E-4747-BC30-758D12EA2910}" sibTransId="{37524401-5482-440C-A8AF-7790E2D241A4}"/>
    <dgm:cxn modelId="{ADCE57C3-B51F-478A-8B03-2F83B428703C}" type="presParOf" srcId="{169A7E8B-187E-46FC-9224-EC87D86FADB2}" destId="{6FB00EFC-DBF6-46C9-B050-9F2140F9B24B}" srcOrd="0" destOrd="0" presId="urn:microsoft.com/office/officeart/2005/8/layout/vList2"/>
    <dgm:cxn modelId="{677C6903-F616-4D6D-9FAF-DCE3676B5D86}" type="presParOf" srcId="{169A7E8B-187E-46FC-9224-EC87D86FADB2}" destId="{3D21BE09-7B25-471C-A848-8A59ED51DF58}" srcOrd="1" destOrd="0" presId="urn:microsoft.com/office/officeart/2005/8/layout/vList2"/>
    <dgm:cxn modelId="{3CC7D82A-7331-4F68-A00B-6ABCCB6C7428}" type="presParOf" srcId="{169A7E8B-187E-46FC-9224-EC87D86FADB2}" destId="{D2A416F8-227C-4429-B124-33E1EBB52DE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9544688-ED56-4D68-A04F-03C05F60A219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7A1813-632C-4540-8EE8-67840EF87C9E}">
      <dgm:prSet/>
      <dgm:spPr/>
      <dgm:t>
        <a:bodyPr/>
        <a:lstStyle/>
        <a:p>
          <a:r>
            <a:rPr lang="en-GB"/>
            <a:t>"Jack, do you want to go ahead and book that holiday we saw 	yesterday?"</a:t>
          </a:r>
          <a:endParaRPr lang="en-US"/>
        </a:p>
      </dgm:t>
    </dgm:pt>
    <dgm:pt modelId="{F5FD86A1-D083-4AAA-B629-DE5AF95E5000}" type="parTrans" cxnId="{0181E978-B5BC-42EA-B01B-2E3BD370A2CF}">
      <dgm:prSet/>
      <dgm:spPr/>
      <dgm:t>
        <a:bodyPr/>
        <a:lstStyle/>
        <a:p>
          <a:endParaRPr lang="en-US"/>
        </a:p>
      </dgm:t>
    </dgm:pt>
    <dgm:pt modelId="{DDEEF67C-DD17-4894-AACD-E8A5028CBE44}" type="sibTrans" cxnId="{0181E978-B5BC-42EA-B01B-2E3BD370A2CF}">
      <dgm:prSet/>
      <dgm:spPr/>
      <dgm:t>
        <a:bodyPr/>
        <a:lstStyle/>
        <a:p>
          <a:endParaRPr lang="en-US"/>
        </a:p>
      </dgm:t>
    </dgm:pt>
    <dgm:pt modelId="{EE40520E-5C9B-47CE-A949-04C7575E86D7}">
      <dgm:prSet/>
      <dgm:spPr/>
      <dgm:t>
        <a:bodyPr/>
        <a:lstStyle/>
        <a:p>
          <a:r>
            <a:rPr lang="en-GB" b="1"/>
            <a:t>or...</a:t>
          </a:r>
          <a:r>
            <a:rPr lang="en-GB"/>
            <a:t> </a:t>
          </a:r>
          <a:endParaRPr lang="en-US"/>
        </a:p>
      </dgm:t>
    </dgm:pt>
    <dgm:pt modelId="{DBFE5890-8DE0-4B94-B888-D9BEABECBDAF}" type="parTrans" cxnId="{CC34B384-AD0C-493E-89FB-4308FB4F41F7}">
      <dgm:prSet/>
      <dgm:spPr/>
      <dgm:t>
        <a:bodyPr/>
        <a:lstStyle/>
        <a:p>
          <a:endParaRPr lang="en-US"/>
        </a:p>
      </dgm:t>
    </dgm:pt>
    <dgm:pt modelId="{A6773A80-AFB0-4C4C-AD4E-4E3739F80910}" type="sibTrans" cxnId="{CC34B384-AD0C-493E-89FB-4308FB4F41F7}">
      <dgm:prSet/>
      <dgm:spPr/>
      <dgm:t>
        <a:bodyPr/>
        <a:lstStyle/>
        <a:p>
          <a:endParaRPr lang="en-US"/>
        </a:p>
      </dgm:t>
    </dgm:pt>
    <dgm:pt modelId="{C86F8186-663A-4ADE-BD79-019663D39315}">
      <dgm:prSet/>
      <dgm:spPr/>
      <dgm:t>
        <a:bodyPr/>
        <a:lstStyle/>
        <a:p>
          <a:r>
            <a:rPr lang="en-GB"/>
            <a:t>“Jack, how do you feel about us booking that holiday we saw 	yesterday?"</a:t>
          </a:r>
          <a:endParaRPr lang="en-US"/>
        </a:p>
      </dgm:t>
    </dgm:pt>
    <dgm:pt modelId="{0C133454-8CF8-45B2-8F94-F213FAFF5F69}" type="parTrans" cxnId="{B553F850-C6BC-4109-B11F-0996F8D46A95}">
      <dgm:prSet/>
      <dgm:spPr/>
      <dgm:t>
        <a:bodyPr/>
        <a:lstStyle/>
        <a:p>
          <a:endParaRPr lang="en-US"/>
        </a:p>
      </dgm:t>
    </dgm:pt>
    <dgm:pt modelId="{2DEF5528-A67F-44AB-B126-947F46044245}" type="sibTrans" cxnId="{B553F850-C6BC-4109-B11F-0996F8D46A95}">
      <dgm:prSet/>
      <dgm:spPr/>
      <dgm:t>
        <a:bodyPr/>
        <a:lstStyle/>
        <a:p>
          <a:endParaRPr lang="en-US"/>
        </a:p>
      </dgm:t>
    </dgm:pt>
    <dgm:pt modelId="{B795A2D8-0964-40A7-9AEC-03407AACD0F5}" type="pres">
      <dgm:prSet presAssocID="{59544688-ED56-4D68-A04F-03C05F60A219}" presName="vert0" presStyleCnt="0">
        <dgm:presLayoutVars>
          <dgm:dir/>
          <dgm:animOne val="branch"/>
          <dgm:animLvl val="lvl"/>
        </dgm:presLayoutVars>
      </dgm:prSet>
      <dgm:spPr/>
    </dgm:pt>
    <dgm:pt modelId="{E946DC84-EAD2-4A7C-96C1-B4FB465C634E}" type="pres">
      <dgm:prSet presAssocID="{FC7A1813-632C-4540-8EE8-67840EF87C9E}" presName="thickLine" presStyleLbl="alignNode1" presStyleIdx="0" presStyleCnt="3"/>
      <dgm:spPr/>
    </dgm:pt>
    <dgm:pt modelId="{86BD772F-E596-4EF6-9D81-9B5529E4A8F3}" type="pres">
      <dgm:prSet presAssocID="{FC7A1813-632C-4540-8EE8-67840EF87C9E}" presName="horz1" presStyleCnt="0"/>
      <dgm:spPr/>
    </dgm:pt>
    <dgm:pt modelId="{980D9137-3D5F-43A9-ADD8-9533B5D3FB4F}" type="pres">
      <dgm:prSet presAssocID="{FC7A1813-632C-4540-8EE8-67840EF87C9E}" presName="tx1" presStyleLbl="revTx" presStyleIdx="0" presStyleCnt="3"/>
      <dgm:spPr/>
    </dgm:pt>
    <dgm:pt modelId="{A1E54201-4628-4513-947F-037BDABF8B25}" type="pres">
      <dgm:prSet presAssocID="{FC7A1813-632C-4540-8EE8-67840EF87C9E}" presName="vert1" presStyleCnt="0"/>
      <dgm:spPr/>
    </dgm:pt>
    <dgm:pt modelId="{459E0E54-5CC4-406E-9730-6981C983C986}" type="pres">
      <dgm:prSet presAssocID="{EE40520E-5C9B-47CE-A949-04C7575E86D7}" presName="thickLine" presStyleLbl="alignNode1" presStyleIdx="1" presStyleCnt="3"/>
      <dgm:spPr/>
    </dgm:pt>
    <dgm:pt modelId="{0757B13D-A24F-4B18-A395-A4F103BCDB61}" type="pres">
      <dgm:prSet presAssocID="{EE40520E-5C9B-47CE-A949-04C7575E86D7}" presName="horz1" presStyleCnt="0"/>
      <dgm:spPr/>
    </dgm:pt>
    <dgm:pt modelId="{E7C6800C-92E1-4BE0-B2A6-D2EC4937F31D}" type="pres">
      <dgm:prSet presAssocID="{EE40520E-5C9B-47CE-A949-04C7575E86D7}" presName="tx1" presStyleLbl="revTx" presStyleIdx="1" presStyleCnt="3"/>
      <dgm:spPr/>
    </dgm:pt>
    <dgm:pt modelId="{C157682B-12BB-48BE-9769-1C34C7415AAB}" type="pres">
      <dgm:prSet presAssocID="{EE40520E-5C9B-47CE-A949-04C7575E86D7}" presName="vert1" presStyleCnt="0"/>
      <dgm:spPr/>
    </dgm:pt>
    <dgm:pt modelId="{4AB832F7-0B82-45F8-B2BE-C38008E46E23}" type="pres">
      <dgm:prSet presAssocID="{C86F8186-663A-4ADE-BD79-019663D39315}" presName="thickLine" presStyleLbl="alignNode1" presStyleIdx="2" presStyleCnt="3"/>
      <dgm:spPr/>
    </dgm:pt>
    <dgm:pt modelId="{E86699D4-1D17-4DB3-8F88-1D73AEB47503}" type="pres">
      <dgm:prSet presAssocID="{C86F8186-663A-4ADE-BD79-019663D39315}" presName="horz1" presStyleCnt="0"/>
      <dgm:spPr/>
    </dgm:pt>
    <dgm:pt modelId="{5A3A2268-9187-4832-819E-ADAEEA1B1C0D}" type="pres">
      <dgm:prSet presAssocID="{C86F8186-663A-4ADE-BD79-019663D39315}" presName="tx1" presStyleLbl="revTx" presStyleIdx="2" presStyleCnt="3"/>
      <dgm:spPr/>
    </dgm:pt>
    <dgm:pt modelId="{8620BE06-AC49-40A4-9894-D8875AD4EB42}" type="pres">
      <dgm:prSet presAssocID="{C86F8186-663A-4ADE-BD79-019663D39315}" presName="vert1" presStyleCnt="0"/>
      <dgm:spPr/>
    </dgm:pt>
  </dgm:ptLst>
  <dgm:cxnLst>
    <dgm:cxn modelId="{549A190B-2061-42B4-A99E-FEADA4637A76}" type="presOf" srcId="{59544688-ED56-4D68-A04F-03C05F60A219}" destId="{B795A2D8-0964-40A7-9AEC-03407AACD0F5}" srcOrd="0" destOrd="0" presId="urn:microsoft.com/office/officeart/2008/layout/LinedList"/>
    <dgm:cxn modelId="{8855B669-BC25-4BA3-8D37-81CE776035D3}" type="presOf" srcId="{EE40520E-5C9B-47CE-A949-04C7575E86D7}" destId="{E7C6800C-92E1-4BE0-B2A6-D2EC4937F31D}" srcOrd="0" destOrd="0" presId="urn:microsoft.com/office/officeart/2008/layout/LinedList"/>
    <dgm:cxn modelId="{B553F850-C6BC-4109-B11F-0996F8D46A95}" srcId="{59544688-ED56-4D68-A04F-03C05F60A219}" destId="{C86F8186-663A-4ADE-BD79-019663D39315}" srcOrd="2" destOrd="0" parTransId="{0C133454-8CF8-45B2-8F94-F213FAFF5F69}" sibTransId="{2DEF5528-A67F-44AB-B126-947F46044245}"/>
    <dgm:cxn modelId="{D6EED374-D4B9-4F10-8E9F-48B7D7E26C79}" type="presOf" srcId="{C86F8186-663A-4ADE-BD79-019663D39315}" destId="{5A3A2268-9187-4832-819E-ADAEEA1B1C0D}" srcOrd="0" destOrd="0" presId="urn:microsoft.com/office/officeart/2008/layout/LinedList"/>
    <dgm:cxn modelId="{0181E978-B5BC-42EA-B01B-2E3BD370A2CF}" srcId="{59544688-ED56-4D68-A04F-03C05F60A219}" destId="{FC7A1813-632C-4540-8EE8-67840EF87C9E}" srcOrd="0" destOrd="0" parTransId="{F5FD86A1-D083-4AAA-B629-DE5AF95E5000}" sibTransId="{DDEEF67C-DD17-4894-AACD-E8A5028CBE44}"/>
    <dgm:cxn modelId="{CC34B384-AD0C-493E-89FB-4308FB4F41F7}" srcId="{59544688-ED56-4D68-A04F-03C05F60A219}" destId="{EE40520E-5C9B-47CE-A949-04C7575E86D7}" srcOrd="1" destOrd="0" parTransId="{DBFE5890-8DE0-4B94-B888-D9BEABECBDAF}" sibTransId="{A6773A80-AFB0-4C4C-AD4E-4E3739F80910}"/>
    <dgm:cxn modelId="{508A5BC3-5C76-4404-BD3B-21D4D1530027}" type="presOf" srcId="{FC7A1813-632C-4540-8EE8-67840EF87C9E}" destId="{980D9137-3D5F-43A9-ADD8-9533B5D3FB4F}" srcOrd="0" destOrd="0" presId="urn:microsoft.com/office/officeart/2008/layout/LinedList"/>
    <dgm:cxn modelId="{91E941D5-6D7C-4BE8-9FD4-8D143D4ED9D0}" type="presParOf" srcId="{B795A2D8-0964-40A7-9AEC-03407AACD0F5}" destId="{E946DC84-EAD2-4A7C-96C1-B4FB465C634E}" srcOrd="0" destOrd="0" presId="urn:microsoft.com/office/officeart/2008/layout/LinedList"/>
    <dgm:cxn modelId="{E55CC475-BB61-41E4-8142-D416F86DAC06}" type="presParOf" srcId="{B795A2D8-0964-40A7-9AEC-03407AACD0F5}" destId="{86BD772F-E596-4EF6-9D81-9B5529E4A8F3}" srcOrd="1" destOrd="0" presId="urn:microsoft.com/office/officeart/2008/layout/LinedList"/>
    <dgm:cxn modelId="{C44E968C-145F-4FED-921D-6FA696D47F46}" type="presParOf" srcId="{86BD772F-E596-4EF6-9D81-9B5529E4A8F3}" destId="{980D9137-3D5F-43A9-ADD8-9533B5D3FB4F}" srcOrd="0" destOrd="0" presId="urn:microsoft.com/office/officeart/2008/layout/LinedList"/>
    <dgm:cxn modelId="{A2CD1DA2-F115-4B36-A5D6-682053281FAF}" type="presParOf" srcId="{86BD772F-E596-4EF6-9D81-9B5529E4A8F3}" destId="{A1E54201-4628-4513-947F-037BDABF8B25}" srcOrd="1" destOrd="0" presId="urn:microsoft.com/office/officeart/2008/layout/LinedList"/>
    <dgm:cxn modelId="{51B7A277-9112-4CAD-9B0C-5AFD3BED44CB}" type="presParOf" srcId="{B795A2D8-0964-40A7-9AEC-03407AACD0F5}" destId="{459E0E54-5CC4-406E-9730-6981C983C986}" srcOrd="2" destOrd="0" presId="urn:microsoft.com/office/officeart/2008/layout/LinedList"/>
    <dgm:cxn modelId="{BE469438-8BD1-4D98-8DDE-B86CA7BC48B2}" type="presParOf" srcId="{B795A2D8-0964-40A7-9AEC-03407AACD0F5}" destId="{0757B13D-A24F-4B18-A395-A4F103BCDB61}" srcOrd="3" destOrd="0" presId="urn:microsoft.com/office/officeart/2008/layout/LinedList"/>
    <dgm:cxn modelId="{2D191709-4DBA-4F27-B2ED-BF5D7B167412}" type="presParOf" srcId="{0757B13D-A24F-4B18-A395-A4F103BCDB61}" destId="{E7C6800C-92E1-4BE0-B2A6-D2EC4937F31D}" srcOrd="0" destOrd="0" presId="urn:microsoft.com/office/officeart/2008/layout/LinedList"/>
    <dgm:cxn modelId="{EFCC436A-0D38-411B-BCAE-2C0FECC2A63A}" type="presParOf" srcId="{0757B13D-A24F-4B18-A395-A4F103BCDB61}" destId="{C157682B-12BB-48BE-9769-1C34C7415AAB}" srcOrd="1" destOrd="0" presId="urn:microsoft.com/office/officeart/2008/layout/LinedList"/>
    <dgm:cxn modelId="{4E25A645-9C83-4F5C-AFD0-10B815940AA6}" type="presParOf" srcId="{B795A2D8-0964-40A7-9AEC-03407AACD0F5}" destId="{4AB832F7-0B82-45F8-B2BE-C38008E46E23}" srcOrd="4" destOrd="0" presId="urn:microsoft.com/office/officeart/2008/layout/LinedList"/>
    <dgm:cxn modelId="{D89A389E-5EF0-4715-A98A-516FAEEDD754}" type="presParOf" srcId="{B795A2D8-0964-40A7-9AEC-03407AACD0F5}" destId="{E86699D4-1D17-4DB3-8F88-1D73AEB47503}" srcOrd="5" destOrd="0" presId="urn:microsoft.com/office/officeart/2008/layout/LinedList"/>
    <dgm:cxn modelId="{95FC25F9-E41E-4FB8-AD62-B09F62B08A06}" type="presParOf" srcId="{E86699D4-1D17-4DB3-8F88-1D73AEB47503}" destId="{5A3A2268-9187-4832-819E-ADAEEA1B1C0D}" srcOrd="0" destOrd="0" presId="urn:microsoft.com/office/officeart/2008/layout/LinedList"/>
    <dgm:cxn modelId="{39CFEAC1-4028-471C-8C8B-02502EDBE5C9}" type="presParOf" srcId="{E86699D4-1D17-4DB3-8F88-1D73AEB47503}" destId="{8620BE06-AC49-40A4-9894-D8875AD4EB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A6A2952-7256-4118-B16F-162FB8509A6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AE01E20-FB5D-4AA4-A233-9ECE5DEB4D76}">
      <dgm:prSet/>
      <dgm:spPr/>
      <dgm:t>
        <a:bodyPr/>
        <a:lstStyle/>
        <a:p>
          <a:r>
            <a:rPr lang="en-GB" dirty="0"/>
            <a:t>Do you understand and appreciate the helping skill of questions?</a:t>
          </a:r>
          <a:endParaRPr lang="en-US" dirty="0"/>
        </a:p>
      </dgm:t>
    </dgm:pt>
    <dgm:pt modelId="{A89F768F-60B6-465A-9A3B-659EFD34A762}" type="parTrans" cxnId="{D16C3AE5-C733-41B1-9314-47D97488F5FF}">
      <dgm:prSet/>
      <dgm:spPr/>
      <dgm:t>
        <a:bodyPr/>
        <a:lstStyle/>
        <a:p>
          <a:endParaRPr lang="en-US"/>
        </a:p>
      </dgm:t>
    </dgm:pt>
    <dgm:pt modelId="{21894855-058B-496F-B720-2CDA1F807779}" type="sibTrans" cxnId="{D16C3AE5-C733-41B1-9314-47D97488F5FF}">
      <dgm:prSet/>
      <dgm:spPr/>
      <dgm:t>
        <a:bodyPr/>
        <a:lstStyle/>
        <a:p>
          <a:endParaRPr lang="en-US"/>
        </a:p>
      </dgm:t>
    </dgm:pt>
    <dgm:pt modelId="{281394CB-A15E-4DB0-A322-E9A82D8609D9}">
      <dgm:prSet/>
      <dgm:spPr/>
      <dgm:t>
        <a:bodyPr/>
        <a:lstStyle/>
        <a:p>
          <a:r>
            <a:rPr lang="en-GB" dirty="0"/>
            <a:t>Are you aware of sensitivities and application of questions?</a:t>
          </a:r>
          <a:endParaRPr lang="en-US" dirty="0"/>
        </a:p>
      </dgm:t>
    </dgm:pt>
    <dgm:pt modelId="{05A560B5-4666-4A42-9432-DF6DA073E0D8}" type="parTrans" cxnId="{4AC5AA2A-C75C-4505-980A-E864E9EFE89C}">
      <dgm:prSet/>
      <dgm:spPr/>
      <dgm:t>
        <a:bodyPr/>
        <a:lstStyle/>
        <a:p>
          <a:endParaRPr lang="en-US"/>
        </a:p>
      </dgm:t>
    </dgm:pt>
    <dgm:pt modelId="{D9553FBE-82C9-4530-BDA8-FB62F9511A94}" type="sibTrans" cxnId="{4AC5AA2A-C75C-4505-980A-E864E9EFE89C}">
      <dgm:prSet/>
      <dgm:spPr/>
      <dgm:t>
        <a:bodyPr/>
        <a:lstStyle/>
        <a:p>
          <a:endParaRPr lang="en-US"/>
        </a:p>
      </dgm:t>
    </dgm:pt>
    <dgm:pt modelId="{9339BE3B-F79B-4B80-BEBC-D52E7979D56C}">
      <dgm:prSet/>
      <dgm:spPr/>
      <dgm:t>
        <a:bodyPr/>
        <a:lstStyle/>
        <a:p>
          <a:r>
            <a:rPr lang="en-GB" dirty="0"/>
            <a:t>Can you now use these in skills practice?</a:t>
          </a:r>
          <a:endParaRPr lang="en-US" dirty="0"/>
        </a:p>
      </dgm:t>
    </dgm:pt>
    <dgm:pt modelId="{8E231F15-7D86-4886-BBE2-EDD34406E670}" type="parTrans" cxnId="{DBF55556-B0F8-4E89-9B09-ED33BCB6E030}">
      <dgm:prSet/>
      <dgm:spPr/>
      <dgm:t>
        <a:bodyPr/>
        <a:lstStyle/>
        <a:p>
          <a:endParaRPr lang="en-US"/>
        </a:p>
      </dgm:t>
    </dgm:pt>
    <dgm:pt modelId="{B8F870F5-5E09-4FF2-882F-C90ACAF94EF6}" type="sibTrans" cxnId="{DBF55556-B0F8-4E89-9B09-ED33BCB6E030}">
      <dgm:prSet/>
      <dgm:spPr/>
      <dgm:t>
        <a:bodyPr/>
        <a:lstStyle/>
        <a:p>
          <a:endParaRPr lang="en-US"/>
        </a:p>
      </dgm:t>
    </dgm:pt>
    <dgm:pt modelId="{FBB7BB5A-B727-4E0B-95E7-ECFBC5CCF3A8}" type="pres">
      <dgm:prSet presAssocID="{3A6A2952-7256-4118-B16F-162FB8509A6B}" presName="linear" presStyleCnt="0">
        <dgm:presLayoutVars>
          <dgm:animLvl val="lvl"/>
          <dgm:resizeHandles val="exact"/>
        </dgm:presLayoutVars>
      </dgm:prSet>
      <dgm:spPr/>
    </dgm:pt>
    <dgm:pt modelId="{5F94F877-9A5A-474E-888E-FC536D2AE4DB}" type="pres">
      <dgm:prSet presAssocID="{DAE01E20-FB5D-4AA4-A233-9ECE5DEB4D7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BA8D094-479A-40F1-88DC-3CAAD6EDA74B}" type="pres">
      <dgm:prSet presAssocID="{21894855-058B-496F-B720-2CDA1F807779}" presName="spacer" presStyleCnt="0"/>
      <dgm:spPr/>
    </dgm:pt>
    <dgm:pt modelId="{C58E3F53-4AE7-431F-96C4-CC86A9070083}" type="pres">
      <dgm:prSet presAssocID="{281394CB-A15E-4DB0-A322-E9A82D8609D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BA8B1E4-7BA9-4125-B74E-D2C189579FCC}" type="pres">
      <dgm:prSet presAssocID="{D9553FBE-82C9-4530-BDA8-FB62F9511A94}" presName="spacer" presStyleCnt="0"/>
      <dgm:spPr/>
    </dgm:pt>
    <dgm:pt modelId="{7E00C587-41E3-4E7B-9DA8-7DE4487E17EA}" type="pres">
      <dgm:prSet presAssocID="{9339BE3B-F79B-4B80-BEBC-D52E7979D5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719A920-D903-44E7-AE05-4F5C9CB76150}" type="presOf" srcId="{3A6A2952-7256-4118-B16F-162FB8509A6B}" destId="{FBB7BB5A-B727-4E0B-95E7-ECFBC5CCF3A8}" srcOrd="0" destOrd="0" presId="urn:microsoft.com/office/officeart/2005/8/layout/vList2"/>
    <dgm:cxn modelId="{4AC5AA2A-C75C-4505-980A-E864E9EFE89C}" srcId="{3A6A2952-7256-4118-B16F-162FB8509A6B}" destId="{281394CB-A15E-4DB0-A322-E9A82D8609D9}" srcOrd="1" destOrd="0" parTransId="{05A560B5-4666-4A42-9432-DF6DA073E0D8}" sibTransId="{D9553FBE-82C9-4530-BDA8-FB62F9511A94}"/>
    <dgm:cxn modelId="{C134A761-2B6F-468C-A369-EA6C4068FE4D}" type="presOf" srcId="{281394CB-A15E-4DB0-A322-E9A82D8609D9}" destId="{C58E3F53-4AE7-431F-96C4-CC86A9070083}" srcOrd="0" destOrd="0" presId="urn:microsoft.com/office/officeart/2005/8/layout/vList2"/>
    <dgm:cxn modelId="{9FCE0944-5BBF-413A-A07C-265201529D31}" type="presOf" srcId="{DAE01E20-FB5D-4AA4-A233-9ECE5DEB4D76}" destId="{5F94F877-9A5A-474E-888E-FC536D2AE4DB}" srcOrd="0" destOrd="0" presId="urn:microsoft.com/office/officeart/2005/8/layout/vList2"/>
    <dgm:cxn modelId="{DBF55556-B0F8-4E89-9B09-ED33BCB6E030}" srcId="{3A6A2952-7256-4118-B16F-162FB8509A6B}" destId="{9339BE3B-F79B-4B80-BEBC-D52E7979D56C}" srcOrd="2" destOrd="0" parTransId="{8E231F15-7D86-4886-BBE2-EDD34406E670}" sibTransId="{B8F870F5-5E09-4FF2-882F-C90ACAF94EF6}"/>
    <dgm:cxn modelId="{312F4DB8-B8B1-47E8-9C6B-7D6F72291E95}" type="presOf" srcId="{9339BE3B-F79B-4B80-BEBC-D52E7979D56C}" destId="{7E00C587-41E3-4E7B-9DA8-7DE4487E17EA}" srcOrd="0" destOrd="0" presId="urn:microsoft.com/office/officeart/2005/8/layout/vList2"/>
    <dgm:cxn modelId="{D16C3AE5-C733-41B1-9314-47D97488F5FF}" srcId="{3A6A2952-7256-4118-B16F-162FB8509A6B}" destId="{DAE01E20-FB5D-4AA4-A233-9ECE5DEB4D76}" srcOrd="0" destOrd="0" parTransId="{A89F768F-60B6-465A-9A3B-659EFD34A762}" sibTransId="{21894855-058B-496F-B720-2CDA1F807779}"/>
    <dgm:cxn modelId="{DB20B205-D0D8-45D8-A031-675A37E53F37}" type="presParOf" srcId="{FBB7BB5A-B727-4E0B-95E7-ECFBC5CCF3A8}" destId="{5F94F877-9A5A-474E-888E-FC536D2AE4DB}" srcOrd="0" destOrd="0" presId="urn:microsoft.com/office/officeart/2005/8/layout/vList2"/>
    <dgm:cxn modelId="{4EA999C9-7497-44E7-9106-26C921D5D569}" type="presParOf" srcId="{FBB7BB5A-B727-4E0B-95E7-ECFBC5CCF3A8}" destId="{FBA8D094-479A-40F1-88DC-3CAAD6EDA74B}" srcOrd="1" destOrd="0" presId="urn:microsoft.com/office/officeart/2005/8/layout/vList2"/>
    <dgm:cxn modelId="{4D37B8F8-66A7-4590-8AEF-4E79CBC292D8}" type="presParOf" srcId="{FBB7BB5A-B727-4E0B-95E7-ECFBC5CCF3A8}" destId="{C58E3F53-4AE7-431F-96C4-CC86A9070083}" srcOrd="2" destOrd="0" presId="urn:microsoft.com/office/officeart/2005/8/layout/vList2"/>
    <dgm:cxn modelId="{F1E72A3C-E398-4852-A3B3-FCD14F8D8429}" type="presParOf" srcId="{FBB7BB5A-B727-4E0B-95E7-ECFBC5CCF3A8}" destId="{2BA8B1E4-7BA9-4125-B74E-D2C189579FCC}" srcOrd="3" destOrd="0" presId="urn:microsoft.com/office/officeart/2005/8/layout/vList2"/>
    <dgm:cxn modelId="{BDD5B02B-4480-4FF9-B5FB-F02FC88BAB89}" type="presParOf" srcId="{FBB7BB5A-B727-4E0B-95E7-ECFBC5CCF3A8}" destId="{7E00C587-41E3-4E7B-9DA8-7DE4487E17E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7E9DA-0D35-4A1C-998A-645EA2623931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FDC3F-25A3-4FAC-B57E-C3CA22D0731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46822-880A-427F-A03C-97DF2EA33C0F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understand and appreciate the helping skill of questions</a:t>
          </a:r>
          <a:endParaRPr lang="en-US" sz="2500" kern="1200"/>
        </a:p>
      </dsp:txBody>
      <dsp:txXfrm>
        <a:off x="1435590" y="531"/>
        <a:ext cx="9080009" cy="1242935"/>
      </dsp:txXfrm>
    </dsp:sp>
    <dsp:sp modelId="{3DBFACD1-926D-4354-A6F2-C7D26D8BF6AC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BFDC91-2697-4934-AADF-C3DD759D2EF0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52B8B-7F35-4822-B5FB-F8A269E4927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Sensitivities and application of questions</a:t>
          </a:r>
          <a:endParaRPr lang="en-US" sz="2500" kern="1200"/>
        </a:p>
      </dsp:txBody>
      <dsp:txXfrm>
        <a:off x="1435590" y="1554201"/>
        <a:ext cx="9080009" cy="1242935"/>
      </dsp:txXfrm>
    </dsp:sp>
    <dsp:sp modelId="{29B68194-D5FC-49F9-9CC6-1A629FB7985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42D18-EC8C-4996-9267-9BDEF960C0AC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8B553-8B7E-43EC-91D0-558B9E4D3C1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Skills practice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5F7CE-55E6-4E48-B0F1-FCD8A333F626}">
      <dsp:nvSpPr>
        <dsp:cNvPr id="0" name=""/>
        <dsp:cNvSpPr/>
      </dsp:nvSpPr>
      <dsp:spPr>
        <a:xfrm>
          <a:off x="0" y="35280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CAEDF24-EE00-46D6-9FDA-82185B622E29}">
      <dsp:nvSpPr>
        <dsp:cNvPr id="0" name=""/>
        <dsp:cNvSpPr/>
      </dsp:nvSpPr>
      <dsp:spPr>
        <a:xfrm>
          <a:off x="525780" y="7236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 keep six honest men,</a:t>
          </a:r>
          <a:endParaRPr lang="en-US" sz="1900" kern="1200"/>
        </a:p>
      </dsp:txBody>
      <dsp:txXfrm>
        <a:off x="553160" y="99749"/>
        <a:ext cx="7306160" cy="506120"/>
      </dsp:txXfrm>
    </dsp:sp>
    <dsp:sp modelId="{059B9DD8-8B6C-4C91-B56D-0D62484C3CA9}">
      <dsp:nvSpPr>
        <dsp:cNvPr id="0" name=""/>
        <dsp:cNvSpPr/>
      </dsp:nvSpPr>
      <dsp:spPr>
        <a:xfrm>
          <a:off x="0" y="121464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DA571AD-1A8E-4675-9C55-B431F3E336F6}">
      <dsp:nvSpPr>
        <dsp:cNvPr id="0" name=""/>
        <dsp:cNvSpPr/>
      </dsp:nvSpPr>
      <dsp:spPr>
        <a:xfrm>
          <a:off x="525780" y="93420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taught me all I know,</a:t>
          </a:r>
          <a:endParaRPr lang="en-US" sz="1900" kern="1200"/>
        </a:p>
      </dsp:txBody>
      <dsp:txXfrm>
        <a:off x="553160" y="961589"/>
        <a:ext cx="7306160" cy="506120"/>
      </dsp:txXfrm>
    </dsp:sp>
    <dsp:sp modelId="{BB857654-75D2-4477-B4E6-9C25FE628E45}">
      <dsp:nvSpPr>
        <dsp:cNvPr id="0" name=""/>
        <dsp:cNvSpPr/>
      </dsp:nvSpPr>
      <dsp:spPr>
        <a:xfrm>
          <a:off x="0" y="207648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D06A971-202A-4FB4-9B92-4C75732A47BC}">
      <dsp:nvSpPr>
        <dsp:cNvPr id="0" name=""/>
        <dsp:cNvSpPr/>
      </dsp:nvSpPr>
      <dsp:spPr>
        <a:xfrm>
          <a:off x="525780" y="179604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Their names are “What” and “Why”</a:t>
          </a:r>
          <a:endParaRPr lang="en-US" sz="1900" kern="1200"/>
        </a:p>
      </dsp:txBody>
      <dsp:txXfrm>
        <a:off x="553160" y="1823429"/>
        <a:ext cx="7306160" cy="506120"/>
      </dsp:txXfrm>
    </dsp:sp>
    <dsp:sp modelId="{AFADC12D-5345-4866-A447-5881B8338AEA}">
      <dsp:nvSpPr>
        <dsp:cNvPr id="0" name=""/>
        <dsp:cNvSpPr/>
      </dsp:nvSpPr>
      <dsp:spPr>
        <a:xfrm>
          <a:off x="0" y="293832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6B6E274-72DD-4B77-ACFA-D14956B463B5}">
      <dsp:nvSpPr>
        <dsp:cNvPr id="0" name=""/>
        <dsp:cNvSpPr/>
      </dsp:nvSpPr>
      <dsp:spPr>
        <a:xfrm>
          <a:off x="525780" y="265788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And “When” and “How” and</a:t>
          </a:r>
          <a:endParaRPr lang="en-US" sz="1900" kern="1200"/>
        </a:p>
      </dsp:txBody>
      <dsp:txXfrm>
        <a:off x="553160" y="2685269"/>
        <a:ext cx="7306160" cy="506120"/>
      </dsp:txXfrm>
    </dsp:sp>
    <dsp:sp modelId="{A3EF75B3-49EE-484F-97B1-8835D103FC0A}">
      <dsp:nvSpPr>
        <dsp:cNvPr id="0" name=""/>
        <dsp:cNvSpPr/>
      </dsp:nvSpPr>
      <dsp:spPr>
        <a:xfrm>
          <a:off x="0" y="380016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B917526-DD03-4AB3-BD8A-BA97DB6AE5EB}">
      <dsp:nvSpPr>
        <dsp:cNvPr id="0" name=""/>
        <dsp:cNvSpPr/>
      </dsp:nvSpPr>
      <dsp:spPr>
        <a:xfrm>
          <a:off x="525780" y="351972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“Where and Who”</a:t>
          </a:r>
          <a:endParaRPr lang="en-US" sz="1900" kern="1200"/>
        </a:p>
      </dsp:txBody>
      <dsp:txXfrm>
        <a:off x="553160" y="3547109"/>
        <a:ext cx="7306160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0FD909-9F33-4936-86EC-1E1D9F8DF27B}">
      <dsp:nvSpPr>
        <dsp:cNvPr id="0" name=""/>
        <dsp:cNvSpPr/>
      </dsp:nvSpPr>
      <dsp:spPr>
        <a:xfrm>
          <a:off x="0" y="31329"/>
          <a:ext cx="10515600" cy="2089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No helping work can be undertaken without the </a:t>
          </a:r>
          <a:r>
            <a:rPr lang="en-GB" sz="3800" b="1" kern="1200"/>
            <a:t>core conditions </a:t>
          </a:r>
          <a:r>
            <a:rPr lang="en-GB" sz="3800" kern="1200"/>
            <a:t>and the basic skills of </a:t>
          </a:r>
          <a:r>
            <a:rPr lang="en-GB" sz="3800" b="1" kern="1200"/>
            <a:t>reflecting, paraphrasing</a:t>
          </a:r>
          <a:r>
            <a:rPr lang="en-GB" sz="3800" kern="1200"/>
            <a:t>, etc.</a:t>
          </a:r>
          <a:endParaRPr lang="en-US" sz="3800" kern="1200"/>
        </a:p>
      </dsp:txBody>
      <dsp:txXfrm>
        <a:off x="102007" y="133336"/>
        <a:ext cx="10311586" cy="1885605"/>
      </dsp:txXfrm>
    </dsp:sp>
    <dsp:sp modelId="{C6561301-9204-4E1A-A9FB-AAEDD300753E}">
      <dsp:nvSpPr>
        <dsp:cNvPr id="0" name=""/>
        <dsp:cNvSpPr/>
      </dsp:nvSpPr>
      <dsp:spPr>
        <a:xfrm>
          <a:off x="0" y="2230389"/>
          <a:ext cx="10515600" cy="20896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 art of asking open and closed questions is also a foundation skill of helping.</a:t>
          </a:r>
          <a:endParaRPr lang="en-US" sz="3800" kern="1200"/>
        </a:p>
      </dsp:txBody>
      <dsp:txXfrm>
        <a:off x="102007" y="2332396"/>
        <a:ext cx="10311586" cy="18856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128A4-7A44-46FC-AAD3-E2C2AA1BC7C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Open questions</a:t>
          </a:r>
          <a:endParaRPr lang="en-US" sz="4400" kern="1200"/>
        </a:p>
      </dsp:txBody>
      <dsp:txXfrm>
        <a:off x="0" y="39687"/>
        <a:ext cx="3286125" cy="1971675"/>
      </dsp:txXfrm>
    </dsp:sp>
    <dsp:sp modelId="{F0C57C25-31E7-48E6-AA89-AAE854CB54ED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Closed questions</a:t>
          </a:r>
          <a:endParaRPr lang="en-US" sz="4400" kern="1200"/>
        </a:p>
      </dsp:txBody>
      <dsp:txXfrm>
        <a:off x="3614737" y="39687"/>
        <a:ext cx="3286125" cy="1971675"/>
      </dsp:txXfrm>
    </dsp:sp>
    <dsp:sp modelId="{3F2451B0-8C2E-4AD1-AA36-37C3AB985B1D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Socratic questions</a:t>
          </a:r>
          <a:endParaRPr lang="en-US" sz="4400" kern="1200"/>
        </a:p>
      </dsp:txBody>
      <dsp:txXfrm>
        <a:off x="7229475" y="39687"/>
        <a:ext cx="3286125" cy="1971675"/>
      </dsp:txXfrm>
    </dsp:sp>
    <dsp:sp modelId="{B7799945-62CC-441A-9B0B-69C2BFEBD8D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Rhetorical questions</a:t>
          </a:r>
          <a:endParaRPr lang="en-US" sz="4400" kern="1200"/>
        </a:p>
      </dsp:txBody>
      <dsp:txXfrm>
        <a:off x="1807368" y="2339975"/>
        <a:ext cx="3286125" cy="1971675"/>
      </dsp:txXfrm>
    </dsp:sp>
    <dsp:sp modelId="{C8A2BE0F-1919-4149-97D4-0B63BB80B32D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Combination questions</a:t>
          </a:r>
          <a:endParaRPr lang="en-US" sz="4400" kern="1200"/>
        </a:p>
      </dsp:txBody>
      <dsp:txXfrm>
        <a:off x="5422106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E30F1-780D-4C47-A1FC-E3D8F36E8065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01942-F765-4F1D-9019-2B3D57F49CA4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D929A-E59C-44EF-9EFA-134E6ED84628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‘Open questions’ are encouraged in helping processes</a:t>
          </a:r>
          <a:endParaRPr lang="en-US" sz="2200" kern="1200" dirty="0"/>
        </a:p>
      </dsp:txBody>
      <dsp:txXfrm>
        <a:off x="1816103" y="671"/>
        <a:ext cx="4447536" cy="1572384"/>
      </dsp:txXfrm>
    </dsp:sp>
    <dsp:sp modelId="{6401964E-971B-4A3A-805E-EFFB9C73D0CC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3CE84-7AF0-4AF9-BA40-79E1FD1DFE87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55174-B974-41A1-B50D-751330185220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‘Closed questions’ can curtail or close  options for responding [yes or no answers], can shut disclosers down</a:t>
          </a:r>
          <a:endParaRPr lang="en-US" sz="2200" kern="1200" dirty="0"/>
        </a:p>
      </dsp:txBody>
      <dsp:txXfrm>
        <a:off x="1816103" y="1966151"/>
        <a:ext cx="4447536" cy="1572384"/>
      </dsp:txXfrm>
    </dsp:sp>
    <dsp:sp modelId="{4E84F504-B04D-4413-B813-EADDA079C507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212D2-095A-47C7-88A1-31CF551A6D37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BA6A9-2E43-45C7-B404-00D3E866ACDD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Open questions leave options of response open and can help a speaker ‘open up’ </a:t>
          </a:r>
          <a:endParaRPr lang="en-US" sz="2200" kern="1200"/>
        </a:p>
      </dsp:txBody>
      <dsp:txXfrm>
        <a:off x="1816103" y="3931632"/>
        <a:ext cx="4447536" cy="15723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5D62C-4D1A-48E1-B511-14E421491A6B}">
      <dsp:nvSpPr>
        <dsp:cNvPr id="0" name=""/>
        <dsp:cNvSpPr/>
      </dsp:nvSpPr>
      <dsp:spPr>
        <a:xfrm>
          <a:off x="5130" y="2124"/>
          <a:ext cx="10505339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It is not necessarily the case that open questions are always ‘right’ and closed questions are always ‘wrong’</a:t>
          </a:r>
          <a:endParaRPr lang="en-US" sz="3400" kern="1200" dirty="0"/>
        </a:p>
      </dsp:txBody>
      <dsp:txXfrm>
        <a:off x="73584" y="70578"/>
        <a:ext cx="10368431" cy="1265378"/>
      </dsp:txXfrm>
    </dsp:sp>
    <dsp:sp modelId="{CA4CDAD8-7804-4EB6-A6F1-2212E797C876}">
      <dsp:nvSpPr>
        <dsp:cNvPr id="0" name=""/>
        <dsp:cNvSpPr/>
      </dsp:nvSpPr>
      <dsp:spPr>
        <a:xfrm>
          <a:off x="5130" y="1474525"/>
          <a:ext cx="10505339" cy="1402286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Some speakers will only respond to closed questions and there is sometimes a need for a direct yes/no answer</a:t>
          </a:r>
          <a:endParaRPr lang="en-US" sz="3400" kern="1200"/>
        </a:p>
      </dsp:txBody>
      <dsp:txXfrm>
        <a:off x="73584" y="1542979"/>
        <a:ext cx="10368431" cy="1265378"/>
      </dsp:txXfrm>
    </dsp:sp>
    <dsp:sp modelId="{9C44FBE7-8F9E-4525-835B-C60D375C020B}">
      <dsp:nvSpPr>
        <dsp:cNvPr id="0" name=""/>
        <dsp:cNvSpPr/>
      </dsp:nvSpPr>
      <dsp:spPr>
        <a:xfrm>
          <a:off x="5130" y="2946926"/>
          <a:ext cx="10505339" cy="1402286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Can be helpful if speaker is confused or muddled</a:t>
          </a:r>
          <a:endParaRPr lang="en-US" sz="3400" kern="1200" dirty="0"/>
        </a:p>
      </dsp:txBody>
      <dsp:txXfrm>
        <a:off x="73584" y="3015380"/>
        <a:ext cx="10368431" cy="12653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67445-716F-4DF1-B4D3-C49B44A55677}">
      <dsp:nvSpPr>
        <dsp:cNvPr id="0" name=""/>
        <dsp:cNvSpPr/>
      </dsp:nvSpPr>
      <dsp:spPr>
        <a:xfrm>
          <a:off x="0" y="42940"/>
          <a:ext cx="5314543" cy="3290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Is used in order to gather lots of information – you ask it with the intent of getting a long answer:</a:t>
          </a:r>
          <a:endParaRPr lang="en-US" sz="3800" kern="1200"/>
        </a:p>
      </dsp:txBody>
      <dsp:txXfrm>
        <a:off x="160607" y="203547"/>
        <a:ext cx="4993329" cy="29688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0237F-198C-49F4-A6A1-AA65581A3CDB}">
      <dsp:nvSpPr>
        <dsp:cNvPr id="0" name=""/>
        <dsp:cNvSpPr/>
      </dsp:nvSpPr>
      <dsp:spPr>
        <a:xfrm>
          <a:off x="0" y="117638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….?</a:t>
          </a:r>
          <a:endParaRPr lang="en-US" sz="2600" kern="1200"/>
        </a:p>
      </dsp:txBody>
      <dsp:txXfrm>
        <a:off x="30442" y="148080"/>
        <a:ext cx="10454716" cy="562726"/>
      </dsp:txXfrm>
    </dsp:sp>
    <dsp:sp modelId="{ADA842AC-13E5-4CA7-9F99-2A181728ACB3}">
      <dsp:nvSpPr>
        <dsp:cNvPr id="0" name=""/>
        <dsp:cNvSpPr/>
      </dsp:nvSpPr>
      <dsp:spPr>
        <a:xfrm>
          <a:off x="0" y="816129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When ….?</a:t>
          </a:r>
          <a:endParaRPr lang="en-US" sz="2600" kern="1200"/>
        </a:p>
      </dsp:txBody>
      <dsp:txXfrm>
        <a:off x="30442" y="846571"/>
        <a:ext cx="10454716" cy="562726"/>
      </dsp:txXfrm>
    </dsp:sp>
    <dsp:sp modelId="{23218B7D-CAF3-4298-A0EA-19345F8AF238}">
      <dsp:nvSpPr>
        <dsp:cNvPr id="0" name=""/>
        <dsp:cNvSpPr/>
      </dsp:nvSpPr>
      <dsp:spPr>
        <a:xfrm>
          <a:off x="0" y="1514619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…..? </a:t>
          </a:r>
          <a:endParaRPr lang="en-US" sz="2600" kern="1200"/>
        </a:p>
      </dsp:txBody>
      <dsp:txXfrm>
        <a:off x="30442" y="1545061"/>
        <a:ext cx="10454716" cy="562726"/>
      </dsp:txXfrm>
    </dsp:sp>
    <dsp:sp modelId="{E557F41C-531A-40B8-946A-307A2378875B}">
      <dsp:nvSpPr>
        <dsp:cNvPr id="0" name=""/>
        <dsp:cNvSpPr/>
      </dsp:nvSpPr>
      <dsp:spPr>
        <a:xfrm>
          <a:off x="0" y="2213109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Where ….?</a:t>
          </a:r>
          <a:endParaRPr lang="en-US" sz="2600" kern="1200"/>
        </a:p>
      </dsp:txBody>
      <dsp:txXfrm>
        <a:off x="30442" y="2243551"/>
        <a:ext cx="10454716" cy="562726"/>
      </dsp:txXfrm>
    </dsp:sp>
    <dsp:sp modelId="{A757B938-B27D-4F83-B2AC-397B06004DD8}">
      <dsp:nvSpPr>
        <dsp:cNvPr id="0" name=""/>
        <dsp:cNvSpPr/>
      </dsp:nvSpPr>
      <dsp:spPr>
        <a:xfrm>
          <a:off x="0" y="2911599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Who?</a:t>
          </a:r>
          <a:endParaRPr lang="en-US" sz="2600" kern="1200"/>
        </a:p>
      </dsp:txBody>
      <dsp:txXfrm>
        <a:off x="30442" y="2942041"/>
        <a:ext cx="10454716" cy="562726"/>
      </dsp:txXfrm>
    </dsp:sp>
    <dsp:sp modelId="{59FA9F83-88EE-49FF-9087-05B04B144921}">
      <dsp:nvSpPr>
        <dsp:cNvPr id="0" name=""/>
        <dsp:cNvSpPr/>
      </dsp:nvSpPr>
      <dsp:spPr>
        <a:xfrm>
          <a:off x="0" y="3610089"/>
          <a:ext cx="10515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For example, “How ready are you to...?“ rather than  "Are you ready to ...?") </a:t>
          </a:r>
          <a:endParaRPr lang="en-US" sz="2600" kern="1200" dirty="0"/>
        </a:p>
      </dsp:txBody>
      <dsp:txXfrm>
        <a:off x="30442" y="3640531"/>
        <a:ext cx="10454716" cy="5627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27867-572D-46A4-A98F-E04B296902B0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Tell me about ....... </a:t>
          </a:r>
          <a:endParaRPr lang="en-US" sz="3500" kern="1200"/>
        </a:p>
      </dsp:txBody>
      <dsp:txXfrm>
        <a:off x="990972" y="1242"/>
        <a:ext cx="2827501" cy="1696501"/>
      </dsp:txXfrm>
    </dsp:sp>
    <dsp:sp modelId="{96DB2A76-DF48-4072-BAEF-DD707B8FA942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How do you ..........?</a:t>
          </a:r>
          <a:endParaRPr lang="en-US" sz="3500" kern="1200"/>
        </a:p>
      </dsp:txBody>
      <dsp:txXfrm>
        <a:off x="4101224" y="1242"/>
        <a:ext cx="2827501" cy="1696501"/>
      </dsp:txXfrm>
    </dsp:sp>
    <dsp:sp modelId="{FDE30A38-C3FA-4423-A92E-7E66428A7E8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What do you feel/think about ……?</a:t>
          </a:r>
          <a:endParaRPr lang="en-US" sz="3500" kern="1200" dirty="0"/>
        </a:p>
      </dsp:txBody>
      <dsp:txXfrm>
        <a:off x="7211476" y="1242"/>
        <a:ext cx="2827501" cy="1696501"/>
      </dsp:txXfrm>
    </dsp:sp>
    <dsp:sp modelId="{1BD6A79C-E5AA-4172-9086-3B48CE63F35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What do you make of that?</a:t>
          </a:r>
          <a:endParaRPr lang="en-US" sz="3500" kern="1200"/>
        </a:p>
      </dsp:txBody>
      <dsp:txXfrm>
        <a:off x="990972" y="1980494"/>
        <a:ext cx="2827501" cy="1696501"/>
      </dsp:txXfrm>
    </dsp:sp>
    <dsp:sp modelId="{6F1C7FB0-3FCE-4855-858C-EF4901C4C368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Describe ….</a:t>
          </a:r>
          <a:endParaRPr lang="en-US" sz="3500" kern="1200"/>
        </a:p>
      </dsp:txBody>
      <dsp:txXfrm>
        <a:off x="4101224" y="1980494"/>
        <a:ext cx="2827501" cy="1696501"/>
      </dsp:txXfrm>
    </dsp:sp>
    <dsp:sp modelId="{D3BA651C-69EA-4E5E-8375-2455B19102C3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Explain …</a:t>
          </a:r>
          <a:endParaRPr lang="en-US" sz="3500" kern="1200"/>
        </a:p>
      </dsp:txBody>
      <dsp:txXfrm>
        <a:off x="7211476" y="1980494"/>
        <a:ext cx="2827501" cy="16965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A21E0-4EE4-4DE1-BA33-1BAC26497D45}">
      <dsp:nvSpPr>
        <dsp:cNvPr id="0" name=""/>
        <dsp:cNvSpPr/>
      </dsp:nvSpPr>
      <dsp:spPr>
        <a:xfrm>
          <a:off x="0" y="39839"/>
          <a:ext cx="1102995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Timing is important</a:t>
          </a:r>
          <a:endParaRPr lang="en-US" sz="2800" kern="1200"/>
        </a:p>
      </dsp:txBody>
      <dsp:txXfrm>
        <a:off x="31984" y="71823"/>
        <a:ext cx="10965982" cy="591232"/>
      </dsp:txXfrm>
    </dsp:sp>
    <dsp:sp modelId="{9207CD74-C2E0-4C74-9586-5FAC9D8162B0}">
      <dsp:nvSpPr>
        <dsp:cNvPr id="0" name=""/>
        <dsp:cNvSpPr/>
      </dsp:nvSpPr>
      <dsp:spPr>
        <a:xfrm>
          <a:off x="0" y="775679"/>
          <a:ext cx="1102995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Ask follow-on questions, but don’t interrogate</a:t>
          </a:r>
          <a:endParaRPr lang="en-US" sz="2800" kern="1200" dirty="0"/>
        </a:p>
      </dsp:txBody>
      <dsp:txXfrm>
        <a:off x="31984" y="807663"/>
        <a:ext cx="10965982" cy="591232"/>
      </dsp:txXfrm>
    </dsp:sp>
    <dsp:sp modelId="{819588A4-2839-4C3A-B049-9AEB2FD945B0}">
      <dsp:nvSpPr>
        <dsp:cNvPr id="0" name=""/>
        <dsp:cNvSpPr/>
      </dsp:nvSpPr>
      <dsp:spPr>
        <a:xfrm>
          <a:off x="0" y="1511519"/>
          <a:ext cx="1102995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 in-between questions</a:t>
          </a:r>
          <a:endParaRPr lang="en-US" sz="2800" kern="1200" dirty="0"/>
        </a:p>
      </dsp:txBody>
      <dsp:txXfrm>
        <a:off x="31984" y="1543503"/>
        <a:ext cx="10965982" cy="591232"/>
      </dsp:txXfrm>
    </dsp:sp>
    <dsp:sp modelId="{091D1F48-5C0E-40FB-B567-31946BCC12A5}">
      <dsp:nvSpPr>
        <dsp:cNvPr id="0" name=""/>
        <dsp:cNvSpPr/>
      </dsp:nvSpPr>
      <dsp:spPr>
        <a:xfrm>
          <a:off x="0" y="2247359"/>
          <a:ext cx="1102995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Appropriate tone of voice and body language</a:t>
          </a:r>
          <a:endParaRPr lang="en-US" sz="2800" kern="1200"/>
        </a:p>
      </dsp:txBody>
      <dsp:txXfrm>
        <a:off x="31984" y="2279343"/>
        <a:ext cx="10965982" cy="591232"/>
      </dsp:txXfrm>
    </dsp:sp>
    <dsp:sp modelId="{E94DDBAD-C21C-4166-870C-3E060D8D7092}">
      <dsp:nvSpPr>
        <dsp:cNvPr id="0" name=""/>
        <dsp:cNvSpPr/>
      </dsp:nvSpPr>
      <dsp:spPr>
        <a:xfrm>
          <a:off x="0" y="2983199"/>
          <a:ext cx="1102995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Ask yourself “What is the statement behind the question?”</a:t>
          </a:r>
          <a:endParaRPr lang="en-US" sz="2800" kern="1200"/>
        </a:p>
      </dsp:txBody>
      <dsp:txXfrm>
        <a:off x="31984" y="3015183"/>
        <a:ext cx="10965982" cy="5912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9BFF0-03E6-4ED6-8A4E-0EE5C03588F4}">
      <dsp:nvSpPr>
        <dsp:cNvPr id="0" name=""/>
        <dsp:cNvSpPr/>
      </dsp:nvSpPr>
      <dsp:spPr>
        <a:xfrm>
          <a:off x="1346" y="89198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62DCD-24EA-4CEC-9A29-AA0E805D27B6}">
      <dsp:nvSpPr>
        <dsp:cNvPr id="0" name=""/>
        <dsp:cNvSpPr/>
      </dsp:nvSpPr>
      <dsp:spPr>
        <a:xfrm>
          <a:off x="526453" y="588050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“Why” questions need to be used with caution, but sometimes, ‘Why’ questions can be of help, for example:</a:t>
          </a:r>
          <a:endParaRPr lang="en-US" sz="3500" kern="1200"/>
        </a:p>
      </dsp:txBody>
      <dsp:txXfrm>
        <a:off x="614349" y="675946"/>
        <a:ext cx="4550175" cy="2825197"/>
      </dsp:txXfrm>
    </dsp:sp>
    <dsp:sp modelId="{1B402381-1540-4966-9168-9F2204496B10}">
      <dsp:nvSpPr>
        <dsp:cNvPr id="0" name=""/>
        <dsp:cNvSpPr/>
      </dsp:nvSpPr>
      <dsp:spPr>
        <a:xfrm>
          <a:off x="5777528" y="89198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CB95C4-AADD-4F12-9CC6-51FDCC6D7B8A}">
      <dsp:nvSpPr>
        <dsp:cNvPr id="0" name=""/>
        <dsp:cNvSpPr/>
      </dsp:nvSpPr>
      <dsp:spPr>
        <a:xfrm>
          <a:off x="6302636" y="588050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“Why have you chosen to address this issue now?”</a:t>
          </a:r>
          <a:endParaRPr lang="en-US" sz="3500" kern="1200"/>
        </a:p>
      </dsp:txBody>
      <dsp:txXfrm>
        <a:off x="6390532" y="675946"/>
        <a:ext cx="4550175" cy="282519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3421A-3DE7-4453-9594-E2EDA77B1AA6}">
      <dsp:nvSpPr>
        <dsp:cNvPr id="0" name=""/>
        <dsp:cNvSpPr/>
      </dsp:nvSpPr>
      <dsp:spPr>
        <a:xfrm>
          <a:off x="0" y="299145"/>
          <a:ext cx="7012370" cy="20007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Although “Why?” is an open question, reasons ‘why’ often live in the past and can be unhelpful</a:t>
          </a:r>
          <a:endParaRPr lang="en-US" sz="3800" kern="1200" dirty="0"/>
        </a:p>
      </dsp:txBody>
      <dsp:txXfrm>
        <a:off x="97666" y="396811"/>
        <a:ext cx="6817038" cy="1805368"/>
      </dsp:txXfrm>
    </dsp:sp>
    <dsp:sp modelId="{887B11D6-4689-4525-8789-EDB8D51B7A84}">
      <dsp:nvSpPr>
        <dsp:cNvPr id="0" name=""/>
        <dsp:cNvSpPr/>
      </dsp:nvSpPr>
      <dsp:spPr>
        <a:xfrm>
          <a:off x="0" y="2409285"/>
          <a:ext cx="7012370" cy="2000700"/>
        </a:xfrm>
        <a:prstGeom prst="roundRect">
          <a:avLst/>
        </a:prstGeom>
        <a:gradFill rotWithShape="0">
          <a:gsLst>
            <a:gs pos="0">
              <a:schemeClr val="accent5">
                <a:hueOff val="1318709"/>
                <a:satOff val="-9404"/>
                <a:lumOff val="-17059"/>
                <a:alphaOff val="0"/>
                <a:tint val="98000"/>
                <a:lumMod val="110000"/>
              </a:schemeClr>
            </a:gs>
            <a:gs pos="84000">
              <a:schemeClr val="accent5">
                <a:hueOff val="1318709"/>
                <a:satOff val="-9404"/>
                <a:lumOff val="-170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Can seem judgemental</a:t>
          </a:r>
          <a:endParaRPr lang="en-US" sz="3800" kern="1200"/>
        </a:p>
      </dsp:txBody>
      <dsp:txXfrm>
        <a:off x="97666" y="2506951"/>
        <a:ext cx="6817038" cy="180536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00EFC-DBF6-46C9-B050-9F2140F9B24B}">
      <dsp:nvSpPr>
        <dsp:cNvPr id="0" name=""/>
        <dsp:cNvSpPr/>
      </dsp:nvSpPr>
      <dsp:spPr>
        <a:xfrm>
          <a:off x="0" y="162329"/>
          <a:ext cx="11029950" cy="16321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Anyone who’s ever watched crime TV or a police drama is familiar with the concept of a leading question, but — when compared with the dramatization — the reality is much more complicated.</a:t>
          </a:r>
          <a:endParaRPr lang="en-US" sz="3100" kern="1200"/>
        </a:p>
      </dsp:txBody>
      <dsp:txXfrm>
        <a:off x="79675" y="242004"/>
        <a:ext cx="10870600" cy="1472800"/>
      </dsp:txXfrm>
    </dsp:sp>
    <dsp:sp modelId="{D2A416F8-227C-4429-B124-33E1EBB52DE1}">
      <dsp:nvSpPr>
        <dsp:cNvPr id="0" name=""/>
        <dsp:cNvSpPr/>
      </dsp:nvSpPr>
      <dsp:spPr>
        <a:xfrm>
          <a:off x="0" y="1883759"/>
          <a:ext cx="11029950" cy="16321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dirty="0"/>
            <a:t>At its most basic level, a leading question is one that directs someone toward a particular conclusion, by way of being overly suggestive …</a:t>
          </a:r>
          <a:endParaRPr lang="en-US" sz="3100" kern="1200" dirty="0"/>
        </a:p>
      </dsp:txBody>
      <dsp:txXfrm>
        <a:off x="79675" y="1963434"/>
        <a:ext cx="10870600" cy="14728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6DC84-EAD2-4A7C-96C1-B4FB465C634E}">
      <dsp:nvSpPr>
        <dsp:cNvPr id="0" name=""/>
        <dsp:cNvSpPr/>
      </dsp:nvSpPr>
      <dsp:spPr>
        <a:xfrm>
          <a:off x="0" y="2299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0D9137-3D5F-43A9-ADD8-9533B5D3FB4F}">
      <dsp:nvSpPr>
        <dsp:cNvPr id="0" name=""/>
        <dsp:cNvSpPr/>
      </dsp:nvSpPr>
      <dsp:spPr>
        <a:xfrm>
          <a:off x="0" y="2299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"Jack, do you want to go ahead and book that holiday we saw 	yesterday?"</a:t>
          </a:r>
          <a:endParaRPr lang="en-US" sz="3300" kern="1200"/>
        </a:p>
      </dsp:txBody>
      <dsp:txXfrm>
        <a:off x="0" y="2299"/>
        <a:ext cx="7012370" cy="1568177"/>
      </dsp:txXfrm>
    </dsp:sp>
    <dsp:sp modelId="{459E0E54-5CC4-406E-9730-6981C983C986}">
      <dsp:nvSpPr>
        <dsp:cNvPr id="0" name=""/>
        <dsp:cNvSpPr/>
      </dsp:nvSpPr>
      <dsp:spPr>
        <a:xfrm>
          <a:off x="0" y="1570476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595867"/>
                <a:satOff val="3457"/>
                <a:lumOff val="3432"/>
                <a:alphaOff val="0"/>
                <a:tint val="98000"/>
                <a:lumMod val="110000"/>
              </a:schemeClr>
            </a:gs>
            <a:gs pos="84000">
              <a:schemeClr val="accent2">
                <a:hueOff val="595867"/>
                <a:satOff val="3457"/>
                <a:lumOff val="3432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595867"/>
              <a:satOff val="3457"/>
              <a:lumOff val="343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C6800C-92E1-4BE0-B2A6-D2EC4937F31D}">
      <dsp:nvSpPr>
        <dsp:cNvPr id="0" name=""/>
        <dsp:cNvSpPr/>
      </dsp:nvSpPr>
      <dsp:spPr>
        <a:xfrm>
          <a:off x="0" y="1570476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or...</a:t>
          </a:r>
          <a:r>
            <a:rPr lang="en-GB" sz="3300" kern="1200"/>
            <a:t> </a:t>
          </a:r>
          <a:endParaRPr lang="en-US" sz="3300" kern="1200"/>
        </a:p>
      </dsp:txBody>
      <dsp:txXfrm>
        <a:off x="0" y="1570476"/>
        <a:ext cx="7012370" cy="1568177"/>
      </dsp:txXfrm>
    </dsp:sp>
    <dsp:sp modelId="{4AB832F7-0B82-45F8-B2BE-C38008E46E23}">
      <dsp:nvSpPr>
        <dsp:cNvPr id="0" name=""/>
        <dsp:cNvSpPr/>
      </dsp:nvSpPr>
      <dsp:spPr>
        <a:xfrm>
          <a:off x="0" y="313865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1191735"/>
              <a:satOff val="6913"/>
              <a:lumOff val="686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3A2268-9187-4832-819E-ADAEEA1B1C0D}">
      <dsp:nvSpPr>
        <dsp:cNvPr id="0" name=""/>
        <dsp:cNvSpPr/>
      </dsp:nvSpPr>
      <dsp:spPr>
        <a:xfrm>
          <a:off x="0" y="3138654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“Jack, how do you feel about us booking that holiday we saw 	yesterday?"</a:t>
          </a:r>
          <a:endParaRPr lang="en-US" sz="3300" kern="1200"/>
        </a:p>
      </dsp:txBody>
      <dsp:txXfrm>
        <a:off x="0" y="3138654"/>
        <a:ext cx="7012370" cy="156817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4F877-9A5A-474E-888E-FC536D2AE4DB}">
      <dsp:nvSpPr>
        <dsp:cNvPr id="0" name=""/>
        <dsp:cNvSpPr/>
      </dsp:nvSpPr>
      <dsp:spPr>
        <a:xfrm>
          <a:off x="0" y="165945"/>
          <a:ext cx="7012370" cy="1389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Do you understand and appreciate the helping skill of questions?</a:t>
          </a:r>
          <a:endParaRPr lang="en-US" sz="3600" kern="1200" dirty="0"/>
        </a:p>
      </dsp:txBody>
      <dsp:txXfrm>
        <a:off x="67852" y="233797"/>
        <a:ext cx="6876666" cy="1254256"/>
      </dsp:txXfrm>
    </dsp:sp>
    <dsp:sp modelId="{C58E3F53-4AE7-431F-96C4-CC86A9070083}">
      <dsp:nvSpPr>
        <dsp:cNvPr id="0" name=""/>
        <dsp:cNvSpPr/>
      </dsp:nvSpPr>
      <dsp:spPr>
        <a:xfrm>
          <a:off x="0" y="1659585"/>
          <a:ext cx="7012370" cy="1389960"/>
        </a:xfrm>
        <a:prstGeom prst="roundRect">
          <a:avLst/>
        </a:prstGeom>
        <a:gradFill rotWithShape="0">
          <a:gsLst>
            <a:gs pos="0">
              <a:schemeClr val="accent2">
                <a:hueOff val="595867"/>
                <a:satOff val="3457"/>
                <a:lumOff val="3432"/>
                <a:alphaOff val="0"/>
                <a:tint val="98000"/>
                <a:lumMod val="110000"/>
              </a:schemeClr>
            </a:gs>
            <a:gs pos="84000">
              <a:schemeClr val="accent2">
                <a:hueOff val="595867"/>
                <a:satOff val="3457"/>
                <a:lumOff val="3432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Are you aware of sensitivities and application of questions?</a:t>
          </a:r>
          <a:endParaRPr lang="en-US" sz="3600" kern="1200" dirty="0"/>
        </a:p>
      </dsp:txBody>
      <dsp:txXfrm>
        <a:off x="67852" y="1727437"/>
        <a:ext cx="6876666" cy="1254256"/>
      </dsp:txXfrm>
    </dsp:sp>
    <dsp:sp modelId="{7E00C587-41E3-4E7B-9DA8-7DE4487E17EA}">
      <dsp:nvSpPr>
        <dsp:cNvPr id="0" name=""/>
        <dsp:cNvSpPr/>
      </dsp:nvSpPr>
      <dsp:spPr>
        <a:xfrm>
          <a:off x="0" y="3153225"/>
          <a:ext cx="7012370" cy="138996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Can you now use these in skills practice?</a:t>
          </a:r>
          <a:endParaRPr lang="en-US" sz="3600" kern="1200" dirty="0"/>
        </a:p>
      </dsp:txBody>
      <dsp:txXfrm>
        <a:off x="67852" y="3221077"/>
        <a:ext cx="6876666" cy="12542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E4FE0-6C00-4D45-A824-C71ECBDEC9AC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508EE3-0F5E-4410-A4BE-78AB3567E3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46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2E637547-973D-4460-AC9E-A5C1E4D6F9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0B6B8BB-888C-4063-971F-FA313466B67F}" type="slidenum">
              <a:rPr lang="en-GB" altLang="en-US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2D82A000-49D5-4C5D-B472-F6C274F5ED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5EAAC99E-1391-482B-87B7-B96A3FF061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CD6D5F6E-FC19-430E-9DCE-26196372B2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DF358E40-84DB-454A-8599-BB0F073CA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67A6E864-AD70-4499-A36C-01C920D8CE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0D41B66-178B-4AD6-A64D-B10C34F7B791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0804A724-76BA-4D82-9E2D-2D1A8B9D5F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6628923-BC16-4A2E-8B6C-8E7CB9511361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48F9B7D5-BE76-4762-BA0C-711B8328A1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9DBF601D-44A7-444E-A4B7-83139C53B6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92F162E9-9C5F-4F06-B966-A4D4EBB71F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65F1CFA-F241-4BD6-A6F6-5C4F10018579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1D5C8F47-9AC6-452C-AA84-1F03D42A86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88CE0FA9-561A-4825-82E2-A0CD0F0D0F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77817F9D-0632-421F-9B93-CB3FCE3FE8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B996785-0F61-40E1-8282-39463A4F45B0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23555" name="Rectangle 1026">
            <a:extLst>
              <a:ext uri="{FF2B5EF4-FFF2-40B4-BE49-F238E27FC236}">
                <a16:creationId xmlns:a16="http://schemas.microsoft.com/office/drawing/2014/main" id="{7AFF4478-4CE7-4F36-85C0-33A6FD0F3F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1027">
            <a:extLst>
              <a:ext uri="{FF2B5EF4-FFF2-40B4-BE49-F238E27FC236}">
                <a16:creationId xmlns:a16="http://schemas.microsoft.com/office/drawing/2014/main" id="{D0251FD9-8F00-4685-87B4-B8D3590002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25427D96-AD92-4FD8-BA77-28E43DBBFD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2D1BEAE-8B6F-4712-BB12-92A8E859CAB6}" type="slidenum">
              <a:rPr lang="en-GB" altLang="en-US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FA4ECBBD-D1C7-419A-877E-41D7976299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BB38994F-B363-4A16-9534-308CE8E768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0CEDBB9A-79C4-4D7C-829B-56652701AE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73E9919-7553-4D9A-9FF5-71F2D579243B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27651" name="Rectangle 1026">
            <a:extLst>
              <a:ext uri="{FF2B5EF4-FFF2-40B4-BE49-F238E27FC236}">
                <a16:creationId xmlns:a16="http://schemas.microsoft.com/office/drawing/2014/main" id="{03D8DD3F-8AB0-4846-9E36-EBAF7A3FF8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1027">
            <a:extLst>
              <a:ext uri="{FF2B5EF4-FFF2-40B4-BE49-F238E27FC236}">
                <a16:creationId xmlns:a16="http://schemas.microsoft.com/office/drawing/2014/main" id="{3FBFA04B-37F0-4C15-8AD2-6C4B7B3D40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1B65A1E8-529A-45E2-9F0F-9FB46CF212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4E9386B-A6B3-4CAC-A00D-349C400273F6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54D9D9B6-DA2A-49C2-B7A1-E8375E925D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33F4905-CDFC-4B61-A65E-2D2A00516C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8FCA3805-878B-4888-839E-886C690DF2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61C1D8D-6005-4925-A822-DEDAE7DDD131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68DE40E2-B876-4C8D-BF39-15FC264752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53EB3950-36BD-4B20-B3B2-DE6793705E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26">
            <a:extLst>
              <a:ext uri="{FF2B5EF4-FFF2-40B4-BE49-F238E27FC236}">
                <a16:creationId xmlns:a16="http://schemas.microsoft.com/office/drawing/2014/main" id="{29BA895A-D981-4792-81E9-10CCCEDB29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1027">
            <a:extLst>
              <a:ext uri="{FF2B5EF4-FFF2-40B4-BE49-F238E27FC236}">
                <a16:creationId xmlns:a16="http://schemas.microsoft.com/office/drawing/2014/main" id="{9F904698-A492-410B-BBAB-723F0B98BA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CFAFD9F-609E-4E8C-80C9-90DCEC89F3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ABE5FFA9-D6FC-4498-A513-5FB86D537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7D75F075-B9FE-4A78-BDBD-5DE95D99D2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B8CC2F-24E7-4F18-A234-ACA4C4522EF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4227FBFA-AA18-4646-AAB2-88EDA92049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316232F-18B9-44A2-A176-40EBDD7EF7B9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34819" name="Rectangle 1026">
            <a:extLst>
              <a:ext uri="{FF2B5EF4-FFF2-40B4-BE49-F238E27FC236}">
                <a16:creationId xmlns:a16="http://schemas.microsoft.com/office/drawing/2014/main" id="{34606F42-9FE6-49D6-98A6-D443AF9D01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1027">
            <a:extLst>
              <a:ext uri="{FF2B5EF4-FFF2-40B4-BE49-F238E27FC236}">
                <a16:creationId xmlns:a16="http://schemas.microsoft.com/office/drawing/2014/main" id="{674ECA06-97C4-4384-8AAC-9301CEB787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5E70E106-056F-445F-AB73-15C9BDBBA6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15F610D-151F-4270-9F01-C59A2598FFDA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FC23A7CE-AEC0-408A-81CC-83C185C8C8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2E88081D-6EAD-4D96-B65C-3383F2F82F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F3F8E426-BA49-49D1-9764-18E24F7941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C4782E0-6BA2-4471-B964-261134430D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]Why</a:t>
            </a: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F52011BF-E36F-43FC-83E1-A4456B174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D2B2946-53FE-49AF-B889-2C21D70D8FB4}" type="slidenum">
              <a:rPr lang="en-GB" altLang="en-US" sz="1200"/>
              <a:pPr/>
              <a:t>20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851F5565-FD47-4329-96EF-6C984A853D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FA30D3D-1987-464B-B8E4-063A5C198715}" type="slidenum">
              <a:rPr lang="en-GB" altLang="en-US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3494671-6926-4C4F-A55D-43F2C89987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EED49BB-0A87-46C3-A4A2-76A292EC7D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E0F5B745-4E45-436D-A85C-0710DB7FA59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5CDB5DC-6024-4419-BB15-1680EDEB233E}" type="slidenum">
              <a:rPr lang="en-GB" altLang="en-US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881DB2C-581F-46F0-8D70-6338BCFEA6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7EF34E9E-3747-4075-8BAE-B21587BDB9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920BEAC5-B020-4BA8-9171-537B2DB2EB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6E49B53A-AFCA-4146-9CD6-9697B5F227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16DA1927-52E3-431B-B563-4C526B780F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9415154-D123-42FF-AC70-4F9678C91E67}" type="slidenum">
              <a:rPr lang="en-GB" altLang="en-US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50DCD8ED-9B68-440A-8FC2-6D5882F340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78F0840-439F-450A-BB12-EC8F8922AF00}" type="slidenum">
              <a:rPr lang="en-GB" altLang="en-US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02F8E3E0-BDB5-4F95-A881-8D25ABFD2C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6E121B0F-DB61-4204-B58B-88C796D5CA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0F2E6BD6-5327-406A-9001-43D3FB1282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DB912F0-CF1D-4467-90A9-2B77EF9E927B}" type="slidenum">
              <a:rPr lang="en-GB" altLang="en-US" sz="1200"/>
              <a:pPr/>
              <a:t>29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3016F14-0D1A-4176-90C9-3C0EB0B5CE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B3A70C20-5093-46EA-9ECB-C77031474F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51533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D3BE6E5E-EAB3-4CA4-98BD-AB0C1D5C43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EF9E455B-5976-46B1-98F2-611E3E667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9E5D704E-1529-409D-A741-7EC047905E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E12F15A-1AD0-420B-8423-C260D55D7BE9}" type="slidenum">
              <a:rPr lang="en-GB" altLang="en-US"/>
              <a:pPr>
                <a:spcBef>
                  <a:spcPct val="0"/>
                </a:spcBef>
              </a:pPr>
              <a:t>31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401DB46C-4852-4187-BD97-1A80E7F41A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E209DDB-B150-476D-8FEF-91728C856DBB}" type="slidenum">
              <a:rPr lang="en-GB" altLang="en-US"/>
              <a:pPr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1C69B027-7D1E-40B0-ACFC-654244112A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0DBC492D-356F-445A-B8D6-A6A503EF6A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47B68-E4C4-4E62-AD87-1F61C6EA0A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157E92-658E-4476-8E5B-E1CADF834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AC1DA-D470-48EA-B3A1-3FEDE6495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3C4F7-1C80-4D6F-A9C6-0F211F3C4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D2757-9174-44FD-99E8-85AD0B3A0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21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333FB-B804-4E20-842F-E389704D3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9696F-C1F2-4FDC-A33E-9BF9F5022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19E27-F6ED-4E6C-9D25-18A2EF675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8F45E-8EC8-4618-A8FA-8B13589B7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A50E14-D556-4C99-8785-B9E965699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501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F3231-72E8-4A5D-9576-9BBAA9238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A89A7-5610-41FA-8AE0-D41AD35DE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1CD06-2A82-4859-8A6D-C28C55FAE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4295E-5C1C-434E-910B-7CF4BEA43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D122A-04FD-49C5-8E72-77F98B105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761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AB33B-4FCC-4AC3-9D93-100910918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0F65A-1AF2-480B-9B89-E5800E5AB5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44E16-CA4D-4F1A-8191-C18E46CE6C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B4D0D-5809-4310-A0AA-90D193216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322B0-0449-415E-A3AF-741DA7761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FFB80-5494-4557-8976-D3DDB6B81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8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9435-D460-4D80-8275-DDD3D34C1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A7072C-114B-462E-9DD5-37C91590D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5E25E-A326-4FEA-AECF-10A4BB438A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D6C790-6AE3-45B7-9A58-8ABF40E0C2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4E8BA8-0BCF-4DA3-BAA0-6CB81CBB7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54D582-93DF-4070-99CE-F8EFD7F4D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F54829-6D95-4681-9E22-34157F524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37C420-A624-457B-9C81-DABDF0F2E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13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A7C79-E0AC-4D2F-B42C-8450C00AA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B16721-E38B-4339-AEC8-138A99618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890E1E-B0C2-498F-889B-8A81672F4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2DF82-6103-49DC-8521-A785C3614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651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4B331B-18EB-49CB-8967-D8C23D868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D0A44-E6C9-4AD1-873A-F57803A00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C2481E-D412-403F-B737-7D7277CB5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76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5EE92-62FA-4814-A6E1-59E600168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035FC-0971-4A47-B348-2C1D68DE1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0B426F-4C7E-429A-B343-84C8E24A17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3980C-2C6A-48E2-BC5D-49742D021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0E1502-1EB1-4CD3-9136-E45136F5D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5A7BB-E1E6-47CD-B043-CD477EC5E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18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396A-284F-4710-AF30-795777A1D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DAD88C-FFBC-48FF-BFE7-C4940A38A8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5BE24-B0CC-4AA8-AE74-58DF0603D5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1F55FC-89A8-4D40-A570-A58A868F9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9AF9F3-0C5E-469D-804E-CBF95807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59B123-535C-451C-AD49-B2EDF9343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64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72ADD-4D87-4A66-87CB-AEDFE5F81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6E4FF8-64B4-48A8-AD74-B5D6F91A0F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F2664-46C1-4C88-90AA-26813B63D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F0440-D163-453C-94A3-699F1D341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A13DA-F59F-4274-9F10-DDC6944FB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4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62EC40-96AD-40C9-9BDC-F0F35C3422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8F704B-8019-4EE4-A892-B584402F2F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65DE2-9AC9-46A2-A7B0-4E8E3909E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4CCA4-A7F6-4B6F-A3F7-58290347F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F42AF-7FE5-447F-BF0A-B2FA5B268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085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3971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075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3088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251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484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40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49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9019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9326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8338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706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9DFABE-3D68-49F2-8B50-552721D6F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17A1D7-A95F-44B6-9CB1-6DB06FF67A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4B0E5-347B-4273-BE24-9E0D5E68A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32AEF-5BDD-46FD-B931-8EB8AD2A968A}" type="datetimeFigureOut">
              <a:rPr lang="en-GB" smtClean="0"/>
              <a:t>18/10/2021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0488F3-3CF9-4CF2-8156-283683AA7D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8E7B-60AB-4611-B7BA-7CFA8DBDCC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F3BA6-1CD8-40ED-9678-0AE92E91F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630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0817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transitionyearswiki.wikispaces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bjenglish.wikispaces.com/On+the+Record+Defining+Self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://bronco-11563.deviantart.com/art/why-god-why-me-140287529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transitionyearswiki.wikispac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stones balanced in a stack">
            <a:extLst>
              <a:ext uri="{FF2B5EF4-FFF2-40B4-BE49-F238E27FC236}">
                <a16:creationId xmlns:a16="http://schemas.microsoft.com/office/drawing/2014/main" id="{35EA71EB-972C-4381-9B62-53FEF8ACD9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089" b="64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047A5F-B3FE-47E7-9B10-4F1A49F046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Reflexive Counselling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9A1537-073B-43D6-B92B-94C88C2722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The place and use of questions within therapeutic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694426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73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1CAD5431-DADF-4766-9846-073FFC9DC6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u="sng">
                <a:solidFill>
                  <a:schemeClr val="bg1"/>
                </a:solidFill>
                <a:latin typeface="Arial" panose="020B0604020202020204" pitchFamily="34" charset="0"/>
              </a:rPr>
              <a:t>Scene Setting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C0489928-CC5C-458C-8529-917DEF4662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6095"/>
          <a:stretch/>
        </p:blipFill>
        <p:spPr bwMode="auto">
          <a:xfrm>
            <a:off x="841248" y="2516777"/>
            <a:ext cx="6236208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3">
            <a:extLst>
              <a:ext uri="{FF2B5EF4-FFF2-40B4-BE49-F238E27FC236}">
                <a16:creationId xmlns:a16="http://schemas.microsoft.com/office/drawing/2014/main" id="{E0AC780A-3A3C-4B13-88AA-636AFDA431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Times New Roman" panose="02020603050405020304" pitchFamily="18" charset="0"/>
              </a:rPr>
              <a:t>Opening round (‘Check in’ for students to ‘park’ any issues from outside)</a:t>
            </a:r>
          </a:p>
          <a:p>
            <a:pPr eaLnBrk="1" hangingPunct="1"/>
            <a:endParaRPr lang="en-GB" altLang="en-US" sz="22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200" dirty="0">
              <a:latin typeface="Arial" panose="020B0604020202020204" pitchFamily="34" charset="0"/>
            </a:endParaRPr>
          </a:p>
        </p:txBody>
      </p:sp>
      <p:sp>
        <p:nvSpPr>
          <p:cNvPr id="5125" name="TextBox 5">
            <a:extLst>
              <a:ext uri="{FF2B5EF4-FFF2-40B4-BE49-F238E27FC236}">
                <a16:creationId xmlns:a16="http://schemas.microsoft.com/office/drawing/2014/main" id="{3AA5BDB0-FA1D-463E-8BED-08F0A672C4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GB" altLang="en-US" sz="700">
                <a:solidFill>
                  <a:srgbClr val="FFFFFF"/>
                </a:solidFill>
                <a:latin typeface="+mn-lt"/>
                <a:hlinkClick r:id="rId4" tooltip="http://transitionyearswiki.wikispaces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altLang="en-US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altLang="en-US" sz="700">
                <a:solidFill>
                  <a:srgbClr val="FFFFFF"/>
                </a:solidFill>
                <a:latin typeface="+mn-lt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altLang="en-US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893CCD8-5747-4AF7-AB41-207F91DCA6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Aims for this lesson:</a:t>
            </a:r>
          </a:p>
        </p:txBody>
      </p:sp>
      <p:graphicFrame>
        <p:nvGraphicFramePr>
          <p:cNvPr id="10245" name="Content Placeholder 2">
            <a:extLst>
              <a:ext uri="{FF2B5EF4-FFF2-40B4-BE49-F238E27FC236}">
                <a16:creationId xmlns:a16="http://schemas.microsoft.com/office/drawing/2014/main" id="{673CB82E-58A2-43AC-AF71-112A522DF7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90" name="Picture 16389">
            <a:extLst>
              <a:ext uri="{FF2B5EF4-FFF2-40B4-BE49-F238E27FC236}">
                <a16:creationId xmlns:a16="http://schemas.microsoft.com/office/drawing/2014/main" id="{0691A6B3-045B-40EE-ACAC-8784571DC2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7838" b="75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386" name="Title 1">
            <a:extLst>
              <a:ext uri="{FF2B5EF4-FFF2-40B4-BE49-F238E27FC236}">
                <a16:creationId xmlns:a16="http://schemas.microsoft.com/office/drawing/2014/main" id="{F325A009-D596-42A2-AFC3-5B0ECCE94F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altLang="en-US" b="1" u="sng">
                <a:solidFill>
                  <a:srgbClr val="FFFFFF"/>
                </a:solidFill>
              </a:rPr>
              <a:t>THE ELEPHANT’S CHILD</a:t>
            </a:r>
          </a:p>
        </p:txBody>
      </p:sp>
      <p:graphicFrame>
        <p:nvGraphicFramePr>
          <p:cNvPr id="16389" name="Content Placeholder 2">
            <a:extLst>
              <a:ext uri="{FF2B5EF4-FFF2-40B4-BE49-F238E27FC236}">
                <a16:creationId xmlns:a16="http://schemas.microsoft.com/office/drawing/2014/main" id="{CD48CD9B-5253-4807-9377-77712FDC0F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8360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8" name="Picture 18437">
            <a:extLst>
              <a:ext uri="{FF2B5EF4-FFF2-40B4-BE49-F238E27FC236}">
                <a16:creationId xmlns:a16="http://schemas.microsoft.com/office/drawing/2014/main" id="{821A6F52-AC17-4043-8C96-B5A674ED31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434" name="Rectangle 2">
            <a:extLst>
              <a:ext uri="{FF2B5EF4-FFF2-40B4-BE49-F238E27FC236}">
                <a16:creationId xmlns:a16="http://schemas.microsoft.com/office/drawing/2014/main" id="{B2CC6E9F-3CCB-4B54-9462-EFE8468FE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u="sng">
                <a:solidFill>
                  <a:srgbClr val="FFFFFF"/>
                </a:solidFill>
                <a:latin typeface="Arial" panose="020B0604020202020204" pitchFamily="34" charset="0"/>
              </a:rPr>
              <a:t>Skills of Helping</a:t>
            </a:r>
          </a:p>
        </p:txBody>
      </p:sp>
      <p:graphicFrame>
        <p:nvGraphicFramePr>
          <p:cNvPr id="18437" name="Rectangle 3">
            <a:extLst>
              <a:ext uri="{FF2B5EF4-FFF2-40B4-BE49-F238E27FC236}">
                <a16:creationId xmlns:a16="http://schemas.microsoft.com/office/drawing/2014/main" id="{CFA77F5B-F2F1-49DA-AA6E-870501582A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03619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5" name="Picture 20484">
            <a:extLst>
              <a:ext uri="{FF2B5EF4-FFF2-40B4-BE49-F238E27FC236}">
                <a16:creationId xmlns:a16="http://schemas.microsoft.com/office/drawing/2014/main" id="{5698A79A-C89B-49B9-83DC-AEFD1E6E2A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482" name="Rectangle 2">
            <a:extLst>
              <a:ext uri="{FF2B5EF4-FFF2-40B4-BE49-F238E27FC236}">
                <a16:creationId xmlns:a16="http://schemas.microsoft.com/office/drawing/2014/main" id="{A562FB74-00EC-4BD0-9DC0-091C45E311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br>
              <a:rPr lang="en-GB" altLang="en-US" sz="2800" b="1" u="sng">
                <a:solidFill>
                  <a:srgbClr val="FFFFFF"/>
                </a:solidFill>
                <a:latin typeface="Book Antiqua" panose="02040602050305030304" pitchFamily="18" charset="0"/>
                <a:cs typeface="Times New Roman" panose="02020603050405020304" pitchFamily="18" charset="0"/>
              </a:rPr>
            </a:br>
            <a:r>
              <a:rPr lang="en-GB" altLang="en-US" sz="2800" b="1" u="sng">
                <a:solidFill>
                  <a:srgbClr val="FFFF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SOME EXAMPLES OF DIFFERENT TYPES OF QUESTIONS</a:t>
            </a:r>
            <a:r>
              <a:rPr lang="en-GB" altLang="en-US" sz="2800" b="1" u="sng">
                <a:solidFill>
                  <a:srgbClr val="FFFFFF"/>
                </a:solidFill>
                <a:latin typeface="Book Antiqua" panose="02040602050305030304" pitchFamily="18" charset="0"/>
                <a:cs typeface="Times New Roman" panose="02020603050405020304" pitchFamily="18" charset="0"/>
              </a:rPr>
              <a:t>:</a:t>
            </a:r>
            <a:br>
              <a:rPr lang="en-GB" altLang="en-US" sz="2800">
                <a:solidFill>
                  <a:srgbClr val="FFFFFF"/>
                </a:solidFill>
                <a:cs typeface="Times New Roman" panose="02020603050405020304" pitchFamily="18" charset="0"/>
              </a:rPr>
            </a:br>
            <a:endParaRPr lang="en-GB" altLang="en-US" sz="2800">
              <a:solidFill>
                <a:srgbClr val="FFFFFF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0484" name="Rectangle 3">
            <a:extLst>
              <a:ext uri="{FF2B5EF4-FFF2-40B4-BE49-F238E27FC236}">
                <a16:creationId xmlns:a16="http://schemas.microsoft.com/office/drawing/2014/main" id="{30948591-FB1F-45D3-B232-4B721DF83E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3061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71A4BFD1-894A-47DB-BD9E-E5A448C515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AND CLOSED QUESTIONS:</a:t>
            </a:r>
            <a:br>
              <a:rPr lang="en-GB" altLang="en-US" sz="4200" dirty="0">
                <a:solidFill>
                  <a:schemeClr val="bg1"/>
                </a:solidFill>
                <a:cs typeface="Times New Roman" panose="02020603050405020304" pitchFamily="18" charset="0"/>
              </a:rPr>
            </a:br>
            <a:endParaRPr lang="en-GB" altLang="en-US" sz="42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8F4E5C05-AD43-491F-ACB0-14AE90730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069503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82" name="Picture 24581" descr="A blurry image of trees&#10;&#10;Description automatically generated with low confidence">
            <a:extLst>
              <a:ext uri="{FF2B5EF4-FFF2-40B4-BE49-F238E27FC236}">
                <a16:creationId xmlns:a16="http://schemas.microsoft.com/office/drawing/2014/main" id="{5C0CC832-1BB3-4F4C-8E6E-508486BF20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60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578" name="Rectangle 2">
            <a:extLst>
              <a:ext uri="{FF2B5EF4-FFF2-40B4-BE49-F238E27FC236}">
                <a16:creationId xmlns:a16="http://schemas.microsoft.com/office/drawing/2014/main" id="{DF57B982-49F0-4FB6-B8EB-9323E6E032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FFF"/>
                </a:solidFill>
                <a:latin typeface="Arial" panose="020B0604020202020204" pitchFamily="34" charset="0"/>
              </a:rPr>
              <a:t>A Place for Closed Questions</a:t>
            </a:r>
          </a:p>
        </p:txBody>
      </p:sp>
      <p:graphicFrame>
        <p:nvGraphicFramePr>
          <p:cNvPr id="24581" name="Rectangle 3">
            <a:extLst>
              <a:ext uri="{FF2B5EF4-FFF2-40B4-BE49-F238E27FC236}">
                <a16:creationId xmlns:a16="http://schemas.microsoft.com/office/drawing/2014/main" id="{C4661109-5C8E-4141-B78C-85AFCA7DA4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62259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D1323C2-1431-4058-BFC3-2DD999D9DF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latin typeface="Arial" panose="020B0604020202020204" pitchFamily="34" charset="0"/>
                <a:cs typeface="Arial" panose="020B0604020202020204" pitchFamily="34" charset="0"/>
              </a:rPr>
              <a:t>Closed/open question</a:t>
            </a: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/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629" name="Picture 26628" descr="Question mark on green pastel background">
            <a:extLst>
              <a:ext uri="{FF2B5EF4-FFF2-40B4-BE49-F238E27FC236}">
                <a16:creationId xmlns:a16="http://schemas.microsoft.com/office/drawing/2014/main" id="{D021195B-0288-4D7B-98DB-25C5018C0E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26" r="1" b="1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26627" name="Rectangle 3">
            <a:extLst>
              <a:ext uri="{FF2B5EF4-FFF2-40B4-BE49-F238E27FC236}">
                <a16:creationId xmlns:a16="http://schemas.microsoft.com/office/drawing/2014/main" id="{DBF5786D-6FEE-4CA8-8158-C5B349C7FF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3200" dirty="0">
                <a:latin typeface="Arial Black" panose="020B0A04020102020204" pitchFamily="34" charset="0"/>
                <a:cs typeface="Arial" panose="020B0604020202020204" pitchFamily="34" charset="0"/>
              </a:rPr>
              <a:t>Do you see him often?</a:t>
            </a:r>
          </a:p>
          <a:p>
            <a:pPr eaLnBrk="1" hangingPunct="1">
              <a:buFontTx/>
              <a:buNone/>
            </a:pPr>
            <a:endParaRPr lang="en-GB" altLang="en-US" sz="3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3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174625" lvl="1" indent="0" eaLnBrk="1" hangingPunct="1">
              <a:buFontTx/>
              <a:buNone/>
            </a:pPr>
            <a:r>
              <a:rPr lang="en-GB" altLang="en-US" sz="3200" dirty="0">
                <a:latin typeface="Arial Black" panose="020B0A04020102020204" pitchFamily="34" charset="0"/>
                <a:cs typeface="Arial" panose="020B0604020202020204" pitchFamily="34" charset="0"/>
              </a:rPr>
              <a:t>How often do you see him?</a:t>
            </a:r>
            <a:endParaRPr lang="en-GB" altLang="en-US" sz="3200" dirty="0">
              <a:latin typeface="Arial Black" panose="020B0A0402010202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endParaRPr lang="en-GB" altLang="en-US" sz="18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A25D8138-0FC5-48D4-B0DF-911C14CF0E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latin typeface="Arial" panose="020B0604020202020204" pitchFamily="34" charset="0"/>
                <a:cs typeface="Arial" panose="020B0604020202020204" pitchFamily="34" charset="0"/>
              </a:rPr>
              <a:t>Open question</a:t>
            </a: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8678" name="Picture 28677">
            <a:extLst>
              <a:ext uri="{FF2B5EF4-FFF2-40B4-BE49-F238E27FC236}">
                <a16:creationId xmlns:a16="http://schemas.microsoft.com/office/drawing/2014/main" id="{55082D09-CFBC-4229-A357-AF111CFBCB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51" r="26616" b="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graphicFrame>
        <p:nvGraphicFramePr>
          <p:cNvPr id="28677" name="Rectangle 3">
            <a:extLst>
              <a:ext uri="{FF2B5EF4-FFF2-40B4-BE49-F238E27FC236}">
                <a16:creationId xmlns:a16="http://schemas.microsoft.com/office/drawing/2014/main" id="{8DA39DBE-5954-4682-A547-A0E546DD30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3574158"/>
              </p:ext>
            </p:extLst>
          </p:nvPr>
        </p:nvGraphicFramePr>
        <p:xfrm>
          <a:off x="6234329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CDFBBFC-479E-413A-8347-A971BA441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4563" y="404813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>
                <a:solidFill>
                  <a:schemeClr val="bg1"/>
                </a:solidFill>
                <a:latin typeface="Arial" panose="020B0604020202020204" pitchFamily="34" charset="0"/>
              </a:rPr>
              <a:t>Further Examples of Open Questions</a:t>
            </a:r>
          </a:p>
        </p:txBody>
      </p:sp>
      <p:graphicFrame>
        <p:nvGraphicFramePr>
          <p:cNvPr id="30727" name="Rectangle 3">
            <a:extLst>
              <a:ext uri="{FF2B5EF4-FFF2-40B4-BE49-F238E27FC236}">
                <a16:creationId xmlns:a16="http://schemas.microsoft.com/office/drawing/2014/main" id="{976187D0-032A-4710-B197-B04FB4D51C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61196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D6E46DE9-E37E-4122-BAED-CE0CB5F5B1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5000"/>
              <a:t>Exercise on open and closed questions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2771" name="Content Placeholder 4">
            <a:extLst>
              <a:ext uri="{FF2B5EF4-FFF2-40B4-BE49-F238E27FC236}">
                <a16:creationId xmlns:a16="http://schemas.microsoft.com/office/drawing/2014/main" id="{A60EFF0B-10E6-45F9-81F1-3690588148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1" r="-1" b="1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772" name="TextBox 5">
            <a:extLst>
              <a:ext uri="{FF2B5EF4-FFF2-40B4-BE49-F238E27FC236}">
                <a16:creationId xmlns:a16="http://schemas.microsoft.com/office/drawing/2014/main" id="{19195FF3-A548-490A-A6E1-D67FFB530C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GB" altLang="en-US" sz="700">
                <a:solidFill>
                  <a:srgbClr val="FFFFFF"/>
                </a:solidFill>
                <a:latin typeface="+mn-lt"/>
                <a:hlinkClick r:id="rId3" tooltip="http://nbjenglish.wikispaces.com/On+the+Record+Defining+Sel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altLang="en-US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altLang="en-US" sz="700">
                <a:solidFill>
                  <a:srgbClr val="FFFFFF"/>
                </a:solidFill>
                <a:latin typeface="+mn-lt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altLang="en-US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8AF9B1-7D64-4564-969F-CB2B27ED9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5B61FCE2-ACFE-4BBD-9F3F-47B024E2BD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D854759-2D3E-4B54-A780-D84D49E80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856EA-FC8A-44D1-BC3D-2B8EDD0C8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1038B56-933B-44DD-AF10-63436FCC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6CC675-DD4C-4ED6-8418-6C93F4C12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Counselling skills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F71AB-AF9E-4E7D-9976-52D3F2398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To ask, or not to ask, that is the question???????’</a:t>
            </a:r>
          </a:p>
        </p:txBody>
      </p:sp>
    </p:spTree>
    <p:extLst>
      <p:ext uri="{BB962C8B-B14F-4D97-AF65-F5344CB8AC3E}">
        <p14:creationId xmlns:p14="http://schemas.microsoft.com/office/powerpoint/2010/main" val="2958163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62912-CCE0-4470-8447-79264D4BE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GROUP WORK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654233-3E06-4DD9-AAAD-4DC45A389A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33" r="6686" b="3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6707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15575-0850-419A-A98B-83459BE2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HOT SEAT EXERCISE: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5C330-0CA5-4B41-8296-D3CDD37B3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solidFill>
                  <a:srgbClr val="FFFFFF"/>
                </a:solidFill>
              </a:rPr>
              <a:t>One person has two minutes in the ‘hot seat’ where the rest of the group asks them questions  </a:t>
            </a:r>
            <a:r>
              <a:rPr lang="en-GB" altLang="en-US" sz="3200" dirty="0">
                <a:solidFill>
                  <a:srgbClr val="FFFFFF"/>
                </a:solidFill>
                <a:cs typeface="Arial" panose="020B0604020202020204" pitchFamily="34" charset="0"/>
              </a:rPr>
              <a:t> </a:t>
            </a:r>
            <a:endParaRPr lang="en-GB" altLang="en-US" sz="32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Graphic 6" descr="Couch">
            <a:extLst>
              <a:ext uri="{FF2B5EF4-FFF2-40B4-BE49-F238E27FC236}">
                <a16:creationId xmlns:a16="http://schemas.microsoft.com/office/drawing/2014/main" id="{A74F341D-9613-498E-910C-1B7F67E81D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691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026">
            <a:extLst>
              <a:ext uri="{FF2B5EF4-FFF2-40B4-BE49-F238E27FC236}">
                <a16:creationId xmlns:a16="http://schemas.microsoft.com/office/drawing/2014/main" id="{128E8313-CAF4-4F1B-97C8-0514318365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Rules of engagement…….</a:t>
            </a:r>
          </a:p>
        </p:txBody>
      </p:sp>
      <p:sp>
        <p:nvSpPr>
          <p:cNvPr id="52227" name="Rectangle 1027">
            <a:extLst>
              <a:ext uri="{FF2B5EF4-FFF2-40B4-BE49-F238E27FC236}">
                <a16:creationId xmlns:a16="http://schemas.microsoft.com/office/drawing/2014/main" id="{C91F3EF0-8FB6-4176-B685-D3809FB40B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Two minutes in the hot seat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the answer is a CLOSED question point it out and refuse to answer [What are ‘Closed’ &amp; ‘Open’ questions]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the answer is an OPEN question answer if you want to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you don’t want to answer, say PASS</a:t>
            </a:r>
            <a:r>
              <a:rPr lang="en-GB" altLang="en-US" sz="48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endParaRPr lang="en-GB" altLang="en-US" sz="4800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274" name="Title 1">
            <a:extLst>
              <a:ext uri="{FF2B5EF4-FFF2-40B4-BE49-F238E27FC236}">
                <a16:creationId xmlns:a16="http://schemas.microsoft.com/office/drawing/2014/main" id="{0AFDFABC-4554-42AB-8563-4CF96F1A3A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?????????????????????????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1298AFC6-DD56-49D6-B4CD-68EAF23D04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 fontScale="77500" lnSpcReduction="20000"/>
          </a:bodyPr>
          <a:lstStyle/>
          <a:p>
            <a:endParaRPr lang="en-GB" altLang="en-US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like about that exercise?</a:t>
            </a:r>
          </a:p>
          <a:p>
            <a:endParaRPr lang="en-GB" altLang="en-US" sz="4000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not like?</a:t>
            </a:r>
          </a:p>
          <a:p>
            <a:endParaRPr lang="en-GB" altLang="en-US" sz="4000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learn?</a:t>
            </a:r>
          </a:p>
          <a:p>
            <a:endParaRPr lang="en-GB" altLang="en-US" dirty="0">
              <a:solidFill>
                <a:srgbClr val="FFFFFF"/>
              </a:solidFill>
            </a:endParaRPr>
          </a:p>
        </p:txBody>
      </p:sp>
      <p:pic>
        <p:nvPicPr>
          <p:cNvPr id="54276" name="Picture 3" descr="C:\Users\smu\AppData\Local\Microsoft\Windows\Temporary Internet Files\Content.IE5\CBPBJXO3\dglxasset[1].jpg">
            <a:extLst>
              <a:ext uri="{FF2B5EF4-FFF2-40B4-BE49-F238E27FC236}">
                <a16:creationId xmlns:a16="http://schemas.microsoft.com/office/drawing/2014/main" id="{2BBC3B87-8BD5-47D9-9D43-9DAA53A8C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084" y="1805425"/>
            <a:ext cx="4952475" cy="325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AA35C2D0-F97F-4FD1-8BBD-E7E04B7F06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u="sng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Useful Helping Interactions</a:t>
            </a:r>
            <a:r>
              <a:rPr lang="en-GB" altLang="en-US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altLang="en-US">
                <a:solidFill>
                  <a:srgbClr val="FFFE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endParaRPr lang="en-GB" altLang="en-US">
              <a:solidFill>
                <a:srgbClr val="FFFE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3797" name="Rectangle 3">
            <a:extLst>
              <a:ext uri="{FF2B5EF4-FFF2-40B4-BE49-F238E27FC236}">
                <a16:creationId xmlns:a16="http://schemas.microsoft.com/office/drawing/2014/main" id="{27C43373-84BB-48B3-ABFF-EBE97360FD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645090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70A26A6-871F-4402-A947-877E099892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How to ask questions</a:t>
            </a:r>
          </a:p>
        </p:txBody>
      </p:sp>
      <p:graphicFrame>
        <p:nvGraphicFramePr>
          <p:cNvPr id="35845" name="Rectangle 3">
            <a:extLst>
              <a:ext uri="{FF2B5EF4-FFF2-40B4-BE49-F238E27FC236}">
                <a16:creationId xmlns:a16="http://schemas.microsoft.com/office/drawing/2014/main" id="{8F168317-D853-482B-A437-F30BD5901F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911685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890" name="Title 1">
            <a:extLst>
              <a:ext uri="{FF2B5EF4-FFF2-40B4-BE49-F238E27FC236}">
                <a16:creationId xmlns:a16="http://schemas.microsoft.com/office/drawing/2014/main" id="{6BE3ED15-0234-4D17-9DA9-0727824546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3600">
                <a:solidFill>
                  <a:srgbClr val="FFFFFF"/>
                </a:solidFill>
              </a:rPr>
              <a:t>Why do you think ‘Why’ questions can be problematic 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7891" name="Content Placeholder 4">
            <a:extLst>
              <a:ext uri="{FF2B5EF4-FFF2-40B4-BE49-F238E27FC236}">
                <a16:creationId xmlns:a16="http://schemas.microsoft.com/office/drawing/2014/main" id="{BD56B4BF-2B40-4C2A-B4BE-7ABF0E38EF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44" r="-2" b="5798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  <p:sp>
        <p:nvSpPr>
          <p:cNvPr id="37892" name="TextBox 5">
            <a:extLst>
              <a:ext uri="{FF2B5EF4-FFF2-40B4-BE49-F238E27FC236}">
                <a16:creationId xmlns:a16="http://schemas.microsoft.com/office/drawing/2014/main" id="{E17921EE-00CD-40A5-B392-72C5467F9C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4276" y="6870700"/>
            <a:ext cx="2457724" cy="20005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GB" altLang="en-US" sz="700">
                <a:solidFill>
                  <a:srgbClr val="FFFFFF"/>
                </a:solidFill>
                <a:latin typeface="+mn-lt"/>
                <a:hlinkClick r:id="rId4" tooltip="http://bronco-11563.deviantart.com/art/why-god-why-me-1402875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altLang="en-US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altLang="en-US" sz="700">
                <a:solidFill>
                  <a:srgbClr val="FFFFFF"/>
                </a:solidFill>
                <a:latin typeface="+mn-lt"/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altLang="en-US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F8639064-1D42-4ADC-9944-BF450397FD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“Why” questions</a:t>
            </a:r>
            <a:r>
              <a:rPr lang="en-GB" altLang="en-US" sz="5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C4456D79-CBFB-4880-9E0F-7494DEFC3F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94120" y="572522"/>
            <a:ext cx="5897879" cy="6285478"/>
          </a:xfrm>
          <a:ln w="57150">
            <a:noFill/>
          </a:ln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Can make people feel that they have to justify their answers in some way, e.g. “Why don’t you like him?”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   </a:t>
            </a:r>
            <a:r>
              <a:rPr lang="en-GB" altLang="en-US" sz="2800" u="sng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Alternatives might be</a:t>
            </a:r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   “How is it that you’ve come to dislike him so much?”  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  “What is it about him that you don’t like?”  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   These alternatives seek the same information, but are not judgemental and do not require justification</a:t>
            </a:r>
            <a:endParaRPr lang="en-GB" altLang="en-US" sz="2800" dirty="0">
              <a:solidFill>
                <a:schemeClr val="accent2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F19FB618-8FE2-4F3C-8751-191F78AC7D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EFF"/>
                </a:solidFill>
                <a:latin typeface="Arial" panose="020B0604020202020204" pitchFamily="34" charset="0"/>
              </a:rPr>
              <a:t>“Why”...........</a:t>
            </a:r>
            <a:endParaRPr lang="en-US" altLang="en-US">
              <a:solidFill>
                <a:srgbClr val="FFFEFF"/>
              </a:solidFill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FA87E993-E8C9-4108-83A1-CC8C81420F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062883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6AE0658D-5D27-4627-9285-A27F07EC5E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chemeClr val="accent1"/>
                </a:solidFill>
              </a:rPr>
              <a:t>Why? Oh Why?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4037" name="Content Placeholder 2">
            <a:extLst>
              <a:ext uri="{FF2B5EF4-FFF2-40B4-BE49-F238E27FC236}">
                <a16:creationId xmlns:a16="http://schemas.microsoft.com/office/drawing/2014/main" id="{E6377FC5-5F21-447A-A2A4-E463C1D0D0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30919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CFB9BF9A-A9AD-4A9D-9216-A571118CA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altLang="en-US" sz="5400" b="1" u="sng" dirty="0">
                <a:solidFill>
                  <a:srgbClr val="FFFFFF"/>
                </a:solidFill>
                <a:latin typeface="Arial" panose="020B0604020202020204" pitchFamily="34" charset="0"/>
              </a:rPr>
              <a:t>Questions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066B62CD-F515-4517-87C8-8D1FA7135E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  <a:defRPr/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GB" altLang="en-US" sz="2000" u="sng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altLang="en-US" sz="6400" u="sng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</a:rPr>
              <a:t>Caution</a:t>
            </a:r>
            <a:r>
              <a:rPr lang="en-GB" altLang="en-US" sz="6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</a:rPr>
              <a:t>: Some people are vague as part of their defence mechanism</a:t>
            </a:r>
          </a:p>
          <a:p>
            <a:pPr marL="0" indent="0">
              <a:buNone/>
              <a:defRPr/>
            </a:pPr>
            <a:r>
              <a:rPr lang="en-GB" altLang="en-US" sz="6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346" name="Title 1">
            <a:extLst>
              <a:ext uri="{FF2B5EF4-FFF2-40B4-BE49-F238E27FC236}">
                <a16:creationId xmlns:a16="http://schemas.microsoft.com/office/drawing/2014/main" id="{127D4297-9D97-417F-9553-E30D06EC3B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Consider over the coming week: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2C5EE47A-75D9-468A-AD60-2AA180D223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/>
          </a:bodyPr>
          <a:lstStyle/>
          <a:p>
            <a:endParaRPr lang="en-GB" altLang="en-US" dirty="0">
              <a:solidFill>
                <a:srgbClr val="FFFFFF"/>
              </a:solidFill>
            </a:endParaRPr>
          </a:p>
          <a:p>
            <a:endParaRPr lang="en-GB" altLang="en-US" dirty="0">
              <a:solidFill>
                <a:srgbClr val="FFFFFF"/>
              </a:solidFill>
            </a:endParaRPr>
          </a:p>
          <a:p>
            <a:r>
              <a:rPr lang="en-GB" altLang="en-US" sz="4400" dirty="0">
                <a:solidFill>
                  <a:srgbClr val="FFFFFF"/>
                </a:solidFill>
              </a:rPr>
              <a:t>A leading question implies or contains its own answer</a:t>
            </a:r>
          </a:p>
        </p:txBody>
      </p:sp>
      <p:pic>
        <p:nvPicPr>
          <p:cNvPr id="71" name="Graphic 70" descr="Customer Review">
            <a:extLst>
              <a:ext uri="{FF2B5EF4-FFF2-40B4-BE49-F238E27FC236}">
                <a16:creationId xmlns:a16="http://schemas.microsoft.com/office/drawing/2014/main" id="{FC18F123-0D56-46B0-BFBF-AC9B17A80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3A0B8-0A1E-45F2-8908-B5D86780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Leading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CF5678-1C1A-4701-9FB9-A4CBA1792F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286771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33960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FC405-2721-49DD-8093-DAAC2652C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1143" y="1005839"/>
            <a:ext cx="6939304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chemeClr val="tx2"/>
                </a:solidFill>
              </a:rPr>
              <a:t>Leading questions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88FC3-AEFE-44C9-B0E7-101535D15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267" y="1009397"/>
            <a:ext cx="3078342" cy="48014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0" i="0" cap="all">
                <a:solidFill>
                  <a:srgbClr val="FFFFFF"/>
                </a:solidFill>
                <a:effectLst/>
              </a:rPr>
              <a:t>A “Leading Question” is when you ask a question that sneakily “injects” the answer you want.</a:t>
            </a:r>
            <a:endParaRPr lang="en-US" sz="2400" cap="all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9060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CE966-BC71-4837-AE6A-92FB9F7E0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Leading questions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7BAFD-3E14-45A7-8840-B3C7ADA45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916" y="1113764"/>
            <a:ext cx="6108179" cy="4624327"/>
          </a:xfrm>
        </p:spPr>
        <p:txBody>
          <a:bodyPr anchor="ctr">
            <a:normAutofit/>
          </a:bodyPr>
          <a:lstStyle/>
          <a:p>
            <a:r>
              <a:rPr lang="en-GB" sz="3600" dirty="0"/>
              <a:t>Would you say that you are extremely satisfied with the teaching on this excellent module?</a:t>
            </a:r>
          </a:p>
        </p:txBody>
      </p:sp>
    </p:spTree>
    <p:extLst>
      <p:ext uri="{BB962C8B-B14F-4D97-AF65-F5344CB8AC3E}">
        <p14:creationId xmlns:p14="http://schemas.microsoft.com/office/powerpoint/2010/main" val="213049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3B67D0DA-AC98-4FB6-BF41-569D9F6A9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u="sng">
                <a:solidFill>
                  <a:schemeClr val="accent1"/>
                </a:solidFill>
                <a:latin typeface="Arial" panose="020B0604020202020204" pitchFamily="34" charset="0"/>
              </a:rPr>
              <a:t>Further Example of a Leading Question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DD145E06-B3DE-4800-9C19-E5BEAFFE57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5845066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1394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EC7AA7E-81E8-4755-AC3D-2CE40312D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B956FD-3E35-4658-9C8B-3A48FD2DB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419" y="457200"/>
            <a:ext cx="9961047" cy="367807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394BD-7CDD-4A93-9512-7236BD971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278" y="668740"/>
            <a:ext cx="7574507" cy="33300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Leading questions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1BC678D-D15E-4FC5-8CBF-5308E841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352" y="4244454"/>
            <a:ext cx="9961115" cy="2072481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B0B60-F1AC-47AD-97E4-5EFED5A6E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5278" y="4462818"/>
            <a:ext cx="7574507" cy="164098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5400" dirty="0">
                <a:solidFill>
                  <a:schemeClr val="accent4">
                    <a:lumMod val="50000"/>
                  </a:schemeClr>
                </a:solidFill>
              </a:rPr>
              <a:t>We’ll go to wind street tonight, then, shall we?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188C2F-B457-4F86-B4B4-79703666D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1" y="457201"/>
            <a:ext cx="1106164" cy="585973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27018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1566B89-C470-4C69-8689-38673C7B7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40708B1-1822-4D0E-B3F8-BF6E36438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0" y="457201"/>
            <a:ext cx="7363959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EAB69CE-6296-4D71-8DB3-BF71FD51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5B34FBD-A817-4E6B-8CD9-1BCA9CB6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89" y="681070"/>
            <a:ext cx="7363960" cy="56933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370" name="Title 1">
            <a:extLst>
              <a:ext uri="{FF2B5EF4-FFF2-40B4-BE49-F238E27FC236}">
                <a16:creationId xmlns:a16="http://schemas.microsoft.com/office/drawing/2014/main" id="{50F0F72B-E9FC-4E33-BB8A-5F39BB882B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96381" y="868901"/>
            <a:ext cx="6583680" cy="4823151"/>
          </a:xfrm>
        </p:spPr>
        <p:txBody>
          <a:bodyPr anchor="ctr">
            <a:normAutofit/>
          </a:bodyPr>
          <a:lstStyle/>
          <a:p>
            <a:r>
              <a:rPr lang="en-GB" altLang="en-US" sz="5400">
                <a:solidFill>
                  <a:srgbClr val="FFFFFF"/>
                </a:solidFill>
              </a:rPr>
              <a:t>Task for the week.........</a:t>
            </a:r>
          </a:p>
        </p:txBody>
      </p:sp>
      <p:sp>
        <p:nvSpPr>
          <p:cNvPr id="58371" name="Content Placeholder 2">
            <a:extLst>
              <a:ext uri="{FF2B5EF4-FFF2-40B4-BE49-F238E27FC236}">
                <a16:creationId xmlns:a16="http://schemas.microsoft.com/office/drawing/2014/main" id="{4B93565E-9747-4EBB-946D-4D97F1E13C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10681" y="868901"/>
            <a:ext cx="3400126" cy="4823151"/>
          </a:xfrm>
        </p:spPr>
        <p:txBody>
          <a:bodyPr anchor="ctr">
            <a:normAutofit fontScale="77500" lnSpcReduction="20000"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4000" dirty="0"/>
              <a:t>Listen to radio, or watch TV interviews and note the number of times “leading” questions are asked, especially in political interviews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18" name="Title 1">
            <a:extLst>
              <a:ext uri="{FF2B5EF4-FFF2-40B4-BE49-F238E27FC236}">
                <a16:creationId xmlns:a16="http://schemas.microsoft.com/office/drawing/2014/main" id="{D3D69987-5482-4987-927F-2EF8BE6B42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altLang="en-US" dirty="0">
                <a:solidFill>
                  <a:schemeClr val="accent1"/>
                </a:solidFill>
              </a:rPr>
              <a:t>Have we met the aims for this lesson: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0421" name="Content Placeholder 2">
            <a:extLst>
              <a:ext uri="{FF2B5EF4-FFF2-40B4-BE49-F238E27FC236}">
                <a16:creationId xmlns:a16="http://schemas.microsoft.com/office/drawing/2014/main" id="{C273500C-7925-443B-A1F7-50DE17FA2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98689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9DF38818-F445-46EF-BDE6-DE0538CFC8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solidFill>
                  <a:schemeClr val="bg1"/>
                </a:solidFill>
                <a:latin typeface="Arial" panose="020B0604020202020204" pitchFamily="34" charset="0"/>
              </a:rPr>
              <a:t>Closing round: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5239AC9-4A58-4DB4-9339-EA28CB9E45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3429000"/>
            <a:ext cx="7772400" cy="2667000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pic>
        <p:nvPicPr>
          <p:cNvPr id="61444" name="Picture 4">
            <a:extLst>
              <a:ext uri="{FF2B5EF4-FFF2-40B4-BE49-F238E27FC236}">
                <a16:creationId xmlns:a16="http://schemas.microsoft.com/office/drawing/2014/main" id="{E02D3875-22BC-4DC5-96AA-5B908754E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594121"/>
            <a:ext cx="9144000" cy="39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TextBox 5">
            <a:extLst>
              <a:ext uri="{FF2B5EF4-FFF2-40B4-BE49-F238E27FC236}">
                <a16:creationId xmlns:a16="http://schemas.microsoft.com/office/drawing/2014/main" id="{99300AE2-7944-4F7C-94A9-12C18151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5164139"/>
            <a:ext cx="9144000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4" tooltip="http://transitionyearswiki.wikispaces.com/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5" tooltip="https://creativecommons.org/licenses/by-sa/3.0/"/>
              </a:rPr>
              <a:t>CC BY-SA</a:t>
            </a:r>
            <a:endParaRPr lang="en-GB" altLang="en-US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1019</Words>
  <Application>Microsoft Office PowerPoint</Application>
  <PresentationFormat>Widescreen</PresentationFormat>
  <Paragraphs>147</Paragraphs>
  <Slides>33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Arial Black</vt:lpstr>
      <vt:lpstr>Book Antiqua</vt:lpstr>
      <vt:lpstr>Calibri</vt:lpstr>
      <vt:lpstr>Calibri Light</vt:lpstr>
      <vt:lpstr>Gill Sans MT</vt:lpstr>
      <vt:lpstr>Times New Roman</vt:lpstr>
      <vt:lpstr>Wingdings 2</vt:lpstr>
      <vt:lpstr>Office Theme</vt:lpstr>
      <vt:lpstr>Dividend</vt:lpstr>
      <vt:lpstr>Reflexive Counselling Skills</vt:lpstr>
      <vt:lpstr>Scene Setting</vt:lpstr>
      <vt:lpstr>Aims for this lesson:</vt:lpstr>
      <vt:lpstr>THE ELEPHANT’S CHILD</vt:lpstr>
      <vt:lpstr>Skills of Helping</vt:lpstr>
      <vt:lpstr> SOME EXAMPLES OF DIFFERENT TYPES OF QUESTIONS: </vt:lpstr>
      <vt:lpstr>OPEN AND CLOSED QUESTIONS: </vt:lpstr>
      <vt:lpstr>A Place for Closed Questions</vt:lpstr>
      <vt:lpstr>Closed/open question: </vt:lpstr>
      <vt:lpstr>Open question: </vt:lpstr>
      <vt:lpstr>Further Examples of Open Questions</vt:lpstr>
      <vt:lpstr>Exercise on open and closed questions</vt:lpstr>
      <vt:lpstr>Counselling skills and communication</vt:lpstr>
      <vt:lpstr>GROUP WORK</vt:lpstr>
      <vt:lpstr>HOT SEAT EXERCISE:</vt:lpstr>
      <vt:lpstr>Rules of engagement…….</vt:lpstr>
      <vt:lpstr>?????????????????????????</vt:lpstr>
      <vt:lpstr>Other Useful Helping Interactions: </vt:lpstr>
      <vt:lpstr>How to ask questions</vt:lpstr>
      <vt:lpstr>Why do you think ‘Why’ questions can be problematic </vt:lpstr>
      <vt:lpstr>“Why” questions:</vt:lpstr>
      <vt:lpstr>“Why”...........</vt:lpstr>
      <vt:lpstr>Why? Oh Why?</vt:lpstr>
      <vt:lpstr>Questions</vt:lpstr>
      <vt:lpstr>Consider over the coming week:</vt:lpstr>
      <vt:lpstr>Leading questions</vt:lpstr>
      <vt:lpstr>Leading questions</vt:lpstr>
      <vt:lpstr>Leading questions</vt:lpstr>
      <vt:lpstr>Further Example of a Leading Question </vt:lpstr>
      <vt:lpstr>Leading questions</vt:lpstr>
      <vt:lpstr>Task for the week.........</vt:lpstr>
      <vt:lpstr>Have we met the aims for this lesson:</vt:lpstr>
      <vt:lpstr>Closing round: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 Cole</dc:creator>
  <cp:lastModifiedBy>Beverly Cole</cp:lastModifiedBy>
  <cp:revision>8</cp:revision>
  <dcterms:created xsi:type="dcterms:W3CDTF">2021-09-23T07:31:14Z</dcterms:created>
  <dcterms:modified xsi:type="dcterms:W3CDTF">2021-10-18T20:34:33Z</dcterms:modified>
</cp:coreProperties>
</file>